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>
  <p:sldMasterIdLst>
    <p:sldMasterId id="2147483648" r:id="rId4"/>
  </p:sldMasterIdLst>
  <p:notesMasterIdLst>
    <p:notesMasterId r:id="rId8"/>
  </p:notesMasterIdLst>
  <p:sldIdLst>
    <p:sldId id="288" r:id="rId5"/>
    <p:sldId id="287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DA6"/>
    <a:srgbClr val="76D6FF"/>
    <a:srgbClr val="0096FF"/>
    <a:srgbClr val="0500FF"/>
    <a:srgbClr val="FBC9E7"/>
    <a:srgbClr val="61BC47"/>
    <a:srgbClr val="FFFFFF"/>
    <a:srgbClr val="FBE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46"/>
    <p:restoredTop sz="89660"/>
  </p:normalViewPr>
  <p:slideViewPr>
    <p:cSldViewPr snapToGrid="0">
      <p:cViewPr varScale="1">
        <p:scale>
          <a:sx n="110" d="100"/>
          <a:sy n="110" d="100"/>
        </p:scale>
        <p:origin x="200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ozaki Yuichi" userId="610607280ea384d7" providerId="LiveId" clId="{E8AD333E-7946-394E-ADD5-478D55640842}"/>
    <pc:docChg chg="undo redo custSel modSld sldOrd">
      <pc:chgData name="Omozaki Yuichi" userId="610607280ea384d7" providerId="LiveId" clId="{E8AD333E-7946-394E-ADD5-478D55640842}" dt="2020-06-28T11:45:53.908" v="4781" actId="1076"/>
      <pc:docMkLst>
        <pc:docMk/>
      </pc:docMkLst>
      <pc:sldChg chg="addSp delSp modSp delAnim modAnim">
        <pc:chgData name="Omozaki Yuichi" userId="610607280ea384d7" providerId="LiveId" clId="{E8AD333E-7946-394E-ADD5-478D55640842}" dt="2020-06-28T07:39:25.168" v="4444"/>
        <pc:sldMkLst>
          <pc:docMk/>
          <pc:sldMk cId="2810607132" sldId="257"/>
        </pc:sldMkLst>
        <pc:picChg chg="add del mod">
          <ac:chgData name="Omozaki Yuichi" userId="610607280ea384d7" providerId="LiveId" clId="{E8AD333E-7946-394E-ADD5-478D55640842}" dt="2020-06-28T07:38:49.765" v="4443" actId="478"/>
          <ac:picMkLst>
            <pc:docMk/>
            <pc:sldMk cId="2810607132" sldId="257"/>
            <ac:picMk id="4" creationId="{4D13CD0B-4461-A34C-8578-91D407F9FDD3}"/>
          </ac:picMkLst>
        </pc:picChg>
        <pc:picChg chg="add mod">
          <ac:chgData name="Omozaki Yuichi" userId="610607280ea384d7" providerId="LiveId" clId="{E8AD333E-7946-394E-ADD5-478D55640842}" dt="2020-06-28T07:39:25.168" v="4444"/>
          <ac:picMkLst>
            <pc:docMk/>
            <pc:sldMk cId="2810607132" sldId="257"/>
            <ac:picMk id="5" creationId="{EFE18412-CD6D-5E49-A9C4-4C4553D75B76}"/>
          </ac:picMkLst>
        </pc:picChg>
      </pc:sldChg>
      <pc:sldChg chg="addSp modSp modAnim modNotesTx">
        <pc:chgData name="Omozaki Yuichi" userId="610607280ea384d7" providerId="LiveId" clId="{E8AD333E-7946-394E-ADD5-478D55640842}" dt="2020-06-28T09:26:45.546" v="4475"/>
        <pc:sldMkLst>
          <pc:docMk/>
          <pc:sldMk cId="170438656" sldId="261"/>
        </pc:sldMkLst>
        <pc:picChg chg="add mod">
          <ac:chgData name="Omozaki Yuichi" userId="610607280ea384d7" providerId="LiveId" clId="{E8AD333E-7946-394E-ADD5-478D55640842}" dt="2020-06-28T09:26:45.546" v="4475"/>
          <ac:picMkLst>
            <pc:docMk/>
            <pc:sldMk cId="170438656" sldId="261"/>
            <ac:picMk id="5" creationId="{5E19E0C8-8428-9E46-B7FD-8B04C81A3DAF}"/>
          </ac:picMkLst>
        </pc:picChg>
      </pc:sldChg>
      <pc:sldChg chg="addSp delSp modSp delAnim modAnim modNotesTx">
        <pc:chgData name="Omozaki Yuichi" userId="610607280ea384d7" providerId="LiveId" clId="{E8AD333E-7946-394E-ADD5-478D55640842}" dt="2020-06-28T11:45:53.908" v="4781" actId="1076"/>
        <pc:sldMkLst>
          <pc:docMk/>
          <pc:sldMk cId="2550640469" sldId="262"/>
        </pc:sldMkLst>
        <pc:spChg chg="mod">
          <ac:chgData name="Omozaki Yuichi" userId="610607280ea384d7" providerId="LiveId" clId="{E8AD333E-7946-394E-ADD5-478D55640842}" dt="2020-06-28T11:45:39.085" v="4772" actId="20577"/>
          <ac:spMkLst>
            <pc:docMk/>
            <pc:sldMk cId="2550640469" sldId="262"/>
            <ac:spMk id="3" creationId="{7F0197DE-B24F-41DB-AB59-112FB39C5346}"/>
          </ac:spMkLst>
        </pc:spChg>
        <pc:spChg chg="mod">
          <ac:chgData name="Omozaki Yuichi" userId="610607280ea384d7" providerId="LiveId" clId="{E8AD333E-7946-394E-ADD5-478D55640842}" dt="2020-06-28T06:15:42.112" v="34" actId="20577"/>
          <ac:spMkLst>
            <pc:docMk/>
            <pc:sldMk cId="2550640469" sldId="262"/>
            <ac:spMk id="4" creationId="{A10A76CA-C8B9-3E49-9EC9-CAB5A17A1A83}"/>
          </ac:spMkLst>
        </pc:spChg>
        <pc:spChg chg="mod">
          <ac:chgData name="Omozaki Yuichi" userId="610607280ea384d7" providerId="LiveId" clId="{E8AD333E-7946-394E-ADD5-478D55640842}" dt="2020-06-28T06:17:01.029" v="52" actId="20577"/>
          <ac:spMkLst>
            <pc:docMk/>
            <pc:sldMk cId="2550640469" sldId="262"/>
            <ac:spMk id="29" creationId="{8F8DC426-4A90-8F44-BEEB-48AE099D37FC}"/>
          </ac:spMkLst>
        </pc:spChg>
        <pc:spChg chg="mod">
          <ac:chgData name="Omozaki Yuichi" userId="610607280ea384d7" providerId="LiveId" clId="{E8AD333E-7946-394E-ADD5-478D55640842}" dt="2020-06-28T06:16:16.783" v="42" actId="20577"/>
          <ac:spMkLst>
            <pc:docMk/>
            <pc:sldMk cId="2550640469" sldId="262"/>
            <ac:spMk id="35" creationId="{BC766561-3B7D-7242-99B4-FEC56EE71B77}"/>
          </ac:spMkLst>
        </pc:spChg>
        <pc:picChg chg="add del mod">
          <ac:chgData name="Omozaki Yuichi" userId="610607280ea384d7" providerId="LiveId" clId="{E8AD333E-7946-394E-ADD5-478D55640842}" dt="2020-06-28T11:44:34.479" v="4766" actId="478"/>
          <ac:picMkLst>
            <pc:docMk/>
            <pc:sldMk cId="2550640469" sldId="262"/>
            <ac:picMk id="5" creationId="{0FF4D672-AF62-354B-B280-0C3F32E50650}"/>
          </ac:picMkLst>
        </pc:picChg>
        <pc:picChg chg="add del mod">
          <ac:chgData name="Omozaki Yuichi" userId="610607280ea384d7" providerId="LiveId" clId="{E8AD333E-7946-394E-ADD5-478D55640842}" dt="2020-06-28T11:44:51.629" v="4767" actId="478"/>
          <ac:picMkLst>
            <pc:docMk/>
            <pc:sldMk cId="2550640469" sldId="262"/>
            <ac:picMk id="6" creationId="{35F2FF68-0236-3948-8192-7B7EF210F305}"/>
          </ac:picMkLst>
        </pc:picChg>
        <pc:picChg chg="add del mod">
          <ac:chgData name="Omozaki Yuichi" userId="610607280ea384d7" providerId="LiveId" clId="{E8AD333E-7946-394E-ADD5-478D55640842}" dt="2020-06-28T11:44:53.637" v="4768" actId="478"/>
          <ac:picMkLst>
            <pc:docMk/>
            <pc:sldMk cId="2550640469" sldId="262"/>
            <ac:picMk id="7" creationId="{AB1BAEF3-592B-F948-8E28-1F07DF017ADF}"/>
          </ac:picMkLst>
        </pc:picChg>
        <pc:picChg chg="add mod">
          <ac:chgData name="Omozaki Yuichi" userId="610607280ea384d7" providerId="LiveId" clId="{E8AD333E-7946-394E-ADD5-478D55640842}" dt="2020-06-28T11:45:53.908" v="4781" actId="1076"/>
          <ac:picMkLst>
            <pc:docMk/>
            <pc:sldMk cId="2550640469" sldId="262"/>
            <ac:picMk id="8" creationId="{017AE667-72AF-A94B-BEA2-D0B78B4CE033}"/>
          </ac:picMkLst>
        </pc:picChg>
      </pc:sldChg>
      <pc:sldChg chg="addSp delSp modSp modAnim modNotesTx">
        <pc:chgData name="Omozaki Yuichi" userId="610607280ea384d7" providerId="LiveId" clId="{E8AD333E-7946-394E-ADD5-478D55640842}" dt="2020-06-28T09:56:02.812" v="4522"/>
        <pc:sldMkLst>
          <pc:docMk/>
          <pc:sldMk cId="3174531677" sldId="263"/>
        </pc:sldMkLst>
        <pc:spChg chg="add del mod">
          <ac:chgData name="Omozaki Yuichi" userId="610607280ea384d7" providerId="LiveId" clId="{E8AD333E-7946-394E-ADD5-478D55640842}" dt="2020-06-28T06:15:07.095" v="23" actId="478"/>
          <ac:spMkLst>
            <pc:docMk/>
            <pc:sldMk cId="3174531677" sldId="263"/>
            <ac:spMk id="4" creationId="{4C1601AD-BD03-A34A-B354-E87FF2404E3A}"/>
          </ac:spMkLst>
        </pc:spChg>
        <pc:spChg chg="mod">
          <ac:chgData name="Omozaki Yuichi" userId="610607280ea384d7" providerId="LiveId" clId="{E8AD333E-7946-394E-ADD5-478D55640842}" dt="2020-06-28T06:17:09.483" v="56" actId="20577"/>
          <ac:spMkLst>
            <pc:docMk/>
            <pc:sldMk cId="3174531677" sldId="263"/>
            <ac:spMk id="9" creationId="{68A68CDD-2D67-394C-9710-7A4E95C6D909}"/>
          </ac:spMkLst>
        </pc:spChg>
        <pc:spChg chg="mod topLvl">
          <ac:chgData name="Omozaki Yuichi" userId="610607280ea384d7" providerId="LiveId" clId="{E8AD333E-7946-394E-ADD5-478D55640842}" dt="2020-06-28T06:26:33.213" v="584" actId="165"/>
          <ac:spMkLst>
            <pc:docMk/>
            <pc:sldMk cId="3174531677" sldId="263"/>
            <ac:spMk id="10" creationId="{9CE11FF9-BCFB-334D-8E9E-A0FB9C29B99D}"/>
          </ac:spMkLst>
        </pc:spChg>
        <pc:spChg chg="add del mod">
          <ac:chgData name="Omozaki Yuichi" userId="610607280ea384d7" providerId="LiveId" clId="{E8AD333E-7946-394E-ADD5-478D55640842}" dt="2020-06-28T06:15:04.689" v="22"/>
          <ac:spMkLst>
            <pc:docMk/>
            <pc:sldMk cId="3174531677" sldId="263"/>
            <ac:spMk id="11" creationId="{955A64CF-ECA1-3D49-8D67-7E59C252A72C}"/>
          </ac:spMkLst>
        </pc:spChg>
        <pc:spChg chg="add mod">
          <ac:chgData name="Omozaki Yuichi" userId="610607280ea384d7" providerId="LiveId" clId="{E8AD333E-7946-394E-ADD5-478D55640842}" dt="2020-06-28T06:15:10.807" v="25" actId="167"/>
          <ac:spMkLst>
            <pc:docMk/>
            <pc:sldMk cId="3174531677" sldId="263"/>
            <ac:spMk id="12" creationId="{D7B19FA3-EAAD-304C-AA0D-012DAAF2170E}"/>
          </ac:spMkLst>
        </pc:spChg>
        <pc:spChg chg="del">
          <ac:chgData name="Omozaki Yuichi" userId="610607280ea384d7" providerId="LiveId" clId="{E8AD333E-7946-394E-ADD5-478D55640842}" dt="2020-06-28T06:15:02.406" v="20" actId="478"/>
          <ac:spMkLst>
            <pc:docMk/>
            <pc:sldMk cId="3174531677" sldId="263"/>
            <ac:spMk id="13" creationId="{CAEA0FED-9DCF-3C4A-BF5F-DF8AF4C65BC8}"/>
          </ac:spMkLst>
        </pc:spChg>
        <pc:spChg chg="mod">
          <ac:chgData name="Omozaki Yuichi" userId="610607280ea384d7" providerId="LiveId" clId="{E8AD333E-7946-394E-ADD5-478D55640842}" dt="2020-06-28T06:25:41.314" v="540" actId="20577"/>
          <ac:spMkLst>
            <pc:docMk/>
            <pc:sldMk cId="3174531677" sldId="263"/>
            <ac:spMk id="14" creationId="{6012AC4C-8F28-6C43-A9EF-22A119F800EB}"/>
          </ac:spMkLst>
        </pc:spChg>
        <pc:spChg chg="mod topLvl">
          <ac:chgData name="Omozaki Yuichi" userId="610607280ea384d7" providerId="LiveId" clId="{E8AD333E-7946-394E-ADD5-478D55640842}" dt="2020-06-28T06:26:33.213" v="584" actId="165"/>
          <ac:spMkLst>
            <pc:docMk/>
            <pc:sldMk cId="3174531677" sldId="263"/>
            <ac:spMk id="28" creationId="{69E8F17E-4878-5144-A4F6-C233BC3411AA}"/>
          </ac:spMkLst>
        </pc:spChg>
        <pc:grpChg chg="add del mod">
          <ac:chgData name="Omozaki Yuichi" userId="610607280ea384d7" providerId="LiveId" clId="{E8AD333E-7946-394E-ADD5-478D55640842}" dt="2020-06-28T06:25:43.244" v="543" actId="164"/>
          <ac:grpSpMkLst>
            <pc:docMk/>
            <pc:sldMk cId="3174531677" sldId="263"/>
            <ac:grpSpMk id="5" creationId="{439E0AE0-697E-324C-A750-BF4EF0E4415C}"/>
          </ac:grpSpMkLst>
        </pc:grpChg>
        <pc:grpChg chg="add del mod">
          <ac:chgData name="Omozaki Yuichi" userId="610607280ea384d7" providerId="LiveId" clId="{E8AD333E-7946-394E-ADD5-478D55640842}" dt="2020-06-28T06:26:33.213" v="584" actId="165"/>
          <ac:grpSpMkLst>
            <pc:docMk/>
            <pc:sldMk cId="3174531677" sldId="263"/>
            <ac:grpSpMk id="6" creationId="{7EB67B19-FE6A-AE46-A101-EE1162847390}"/>
          </ac:grpSpMkLst>
        </pc:grpChg>
        <pc:picChg chg="add mod">
          <ac:chgData name="Omozaki Yuichi" userId="610607280ea384d7" providerId="LiveId" clId="{E8AD333E-7946-394E-ADD5-478D55640842}" dt="2020-06-28T09:56:02.812" v="4522"/>
          <ac:picMkLst>
            <pc:docMk/>
            <pc:sldMk cId="3174531677" sldId="263"/>
            <ac:picMk id="3" creationId="{21B113F9-E8B1-0A46-9D02-038D40F427A3}"/>
          </ac:picMkLst>
        </pc:picChg>
      </pc:sldChg>
      <pc:sldChg chg="addSp delSp modSp ord modAnim">
        <pc:chgData name="Omozaki Yuichi" userId="610607280ea384d7" providerId="LiveId" clId="{E8AD333E-7946-394E-ADD5-478D55640842}" dt="2020-06-28T10:00:26.595" v="4524"/>
        <pc:sldMkLst>
          <pc:docMk/>
          <pc:sldMk cId="2929631395" sldId="264"/>
        </pc:sldMkLst>
        <pc:spChg chg="mod">
          <ac:chgData name="Omozaki Yuichi" userId="610607280ea384d7" providerId="LiveId" clId="{E8AD333E-7946-394E-ADD5-478D55640842}" dt="2020-06-28T06:29:49.266" v="619" actId="167"/>
          <ac:spMkLst>
            <pc:docMk/>
            <pc:sldMk cId="2929631395" sldId="264"/>
            <ac:spMk id="3" creationId="{7F0197DE-B24F-41DB-AB59-112FB39C5346}"/>
          </ac:spMkLst>
        </pc:spChg>
        <pc:spChg chg="mod">
          <ac:chgData name="Omozaki Yuichi" userId="610607280ea384d7" providerId="LiveId" clId="{E8AD333E-7946-394E-ADD5-478D55640842}" dt="2020-06-28T06:29:40.564" v="618" actId="14100"/>
          <ac:spMkLst>
            <pc:docMk/>
            <pc:sldMk cId="2929631395" sldId="264"/>
            <ac:spMk id="10" creationId="{7B1C2756-926A-DD4C-83D1-E3B9CACFC400}"/>
          </ac:spMkLst>
        </pc:spChg>
        <pc:spChg chg="mod">
          <ac:chgData name="Omozaki Yuichi" userId="610607280ea384d7" providerId="LiveId" clId="{E8AD333E-7946-394E-ADD5-478D55640842}" dt="2020-06-28T06:30:07.982" v="643" actId="1036"/>
          <ac:spMkLst>
            <pc:docMk/>
            <pc:sldMk cId="2929631395" sldId="264"/>
            <ac:spMk id="17" creationId="{78E9B24E-866B-8F4E-A4F2-501BFA316599}"/>
          </ac:spMkLst>
        </pc:spChg>
        <pc:spChg chg="mod">
          <ac:chgData name="Omozaki Yuichi" userId="610607280ea384d7" providerId="LiveId" clId="{E8AD333E-7946-394E-ADD5-478D55640842}" dt="2020-06-28T06:30:07.982" v="643" actId="1036"/>
          <ac:spMkLst>
            <pc:docMk/>
            <pc:sldMk cId="2929631395" sldId="264"/>
            <ac:spMk id="18" creationId="{C7F1F0B2-A66B-E441-9A7D-9F3AE270905A}"/>
          </ac:spMkLst>
        </pc:spChg>
        <pc:spChg chg="mod topLvl">
          <ac:chgData name="Omozaki Yuichi" userId="610607280ea384d7" providerId="LiveId" clId="{E8AD333E-7946-394E-ADD5-478D55640842}" dt="2020-06-28T06:31:19.052" v="654" actId="171"/>
          <ac:spMkLst>
            <pc:docMk/>
            <pc:sldMk cId="2929631395" sldId="264"/>
            <ac:spMk id="26" creationId="{92E1E4AC-136B-CF4E-95FD-D038D2D5E618}"/>
          </ac:spMkLst>
        </pc:spChg>
        <pc:spChg chg="mod topLvl">
          <ac:chgData name="Omozaki Yuichi" userId="610607280ea384d7" providerId="LiveId" clId="{E8AD333E-7946-394E-ADD5-478D55640842}" dt="2020-06-28T06:30:59.487" v="651" actId="165"/>
          <ac:spMkLst>
            <pc:docMk/>
            <pc:sldMk cId="2929631395" sldId="264"/>
            <ac:spMk id="30" creationId="{9774C7F8-D688-F24F-86A1-C0A07BD29CF4}"/>
          </ac:spMkLst>
        </pc:spChg>
        <pc:spChg chg="mod">
          <ac:chgData name="Omozaki Yuichi" userId="610607280ea384d7" providerId="LiveId" clId="{E8AD333E-7946-394E-ADD5-478D55640842}" dt="2020-06-28T06:29:40.564" v="618" actId="14100"/>
          <ac:spMkLst>
            <pc:docMk/>
            <pc:sldMk cId="2929631395" sldId="264"/>
            <ac:spMk id="93" creationId="{62D20332-6080-8847-960A-CA71FBC405FF}"/>
          </ac:spMkLst>
        </pc:spChg>
        <pc:spChg chg="mod">
          <ac:chgData name="Omozaki Yuichi" userId="610607280ea384d7" providerId="LiveId" clId="{E8AD333E-7946-394E-ADD5-478D55640842}" dt="2020-06-28T06:30:07.982" v="643" actId="1036"/>
          <ac:spMkLst>
            <pc:docMk/>
            <pc:sldMk cId="2929631395" sldId="264"/>
            <ac:spMk id="97" creationId="{05442ECD-DE81-A04B-80CF-0EB36224D0D3}"/>
          </ac:spMkLst>
        </pc:spChg>
        <pc:spChg chg="mod">
          <ac:chgData name="Omozaki Yuichi" userId="610607280ea384d7" providerId="LiveId" clId="{E8AD333E-7946-394E-ADD5-478D55640842}" dt="2020-06-28T06:30:07.982" v="643" actId="1036"/>
          <ac:spMkLst>
            <pc:docMk/>
            <pc:sldMk cId="2929631395" sldId="264"/>
            <ac:spMk id="98" creationId="{3272388F-992C-014E-9300-6A896293B4A0}"/>
          </ac:spMkLst>
        </pc:spChg>
        <pc:spChg chg="mod topLvl">
          <ac:chgData name="Omozaki Yuichi" userId="610607280ea384d7" providerId="LiveId" clId="{E8AD333E-7946-394E-ADD5-478D55640842}" dt="2020-06-28T06:31:19.052" v="654" actId="171"/>
          <ac:spMkLst>
            <pc:docMk/>
            <pc:sldMk cId="2929631395" sldId="264"/>
            <ac:spMk id="106" creationId="{DBE4C2C7-D1F6-B44D-A302-84B695FDB32F}"/>
          </ac:spMkLst>
        </pc:spChg>
        <pc:spChg chg="mod topLvl">
          <ac:chgData name="Omozaki Yuichi" userId="610607280ea384d7" providerId="LiveId" clId="{E8AD333E-7946-394E-ADD5-478D55640842}" dt="2020-06-28T06:31:37.772" v="657" actId="20577"/>
          <ac:spMkLst>
            <pc:docMk/>
            <pc:sldMk cId="2929631395" sldId="264"/>
            <ac:spMk id="107" creationId="{04786F24-1AC0-D84C-BC57-5737FB7AFAD0}"/>
          </ac:spMkLst>
        </pc:spChg>
        <pc:spChg chg="mod">
          <ac:chgData name="Omozaki Yuichi" userId="610607280ea384d7" providerId="LiveId" clId="{E8AD333E-7946-394E-ADD5-478D55640842}" dt="2020-06-28T06:31:43.991" v="658" actId="14100"/>
          <ac:spMkLst>
            <pc:docMk/>
            <pc:sldMk cId="2929631395" sldId="264"/>
            <ac:spMk id="117" creationId="{DAC732F4-CA6C-DB45-A1D9-AF884765A1DB}"/>
          </ac:spMkLst>
        </pc:spChg>
        <pc:spChg chg="mod">
          <ac:chgData name="Omozaki Yuichi" userId="610607280ea384d7" providerId="LiveId" clId="{E8AD333E-7946-394E-ADD5-478D55640842}" dt="2020-06-28T06:29:05.231" v="617" actId="1038"/>
          <ac:spMkLst>
            <pc:docMk/>
            <pc:sldMk cId="2929631395" sldId="264"/>
            <ac:spMk id="120" creationId="{16619FB2-D4DA-F349-BDC5-4B89F982C5E3}"/>
          </ac:spMkLst>
        </pc:spChg>
        <pc:spChg chg="mod">
          <ac:chgData name="Omozaki Yuichi" userId="610607280ea384d7" providerId="LiveId" clId="{E8AD333E-7946-394E-ADD5-478D55640842}" dt="2020-06-28T06:29:05.231" v="617" actId="1038"/>
          <ac:spMkLst>
            <pc:docMk/>
            <pc:sldMk cId="2929631395" sldId="264"/>
            <ac:spMk id="121" creationId="{60F4252C-8498-194D-8DD6-0ECB5BE07F46}"/>
          </ac:spMkLst>
        </pc:spChg>
        <pc:grpChg chg="mod">
          <ac:chgData name="Omozaki Yuichi" userId="610607280ea384d7" providerId="LiveId" clId="{E8AD333E-7946-394E-ADD5-478D55640842}" dt="2020-06-28T06:30:07.982" v="643" actId="1036"/>
          <ac:grpSpMkLst>
            <pc:docMk/>
            <pc:sldMk cId="2929631395" sldId="264"/>
            <ac:grpSpMk id="14" creationId="{7D74EFA9-F5B2-B548-9DD1-BDB76EC9A159}"/>
          </ac:grpSpMkLst>
        </pc:grpChg>
        <pc:grpChg chg="del mod">
          <ac:chgData name="Omozaki Yuichi" userId="610607280ea384d7" providerId="LiveId" clId="{E8AD333E-7946-394E-ADD5-478D55640842}" dt="2020-06-28T06:30:59.487" v="651" actId="165"/>
          <ac:grpSpMkLst>
            <pc:docMk/>
            <pc:sldMk cId="2929631395" sldId="264"/>
            <ac:grpSpMk id="25" creationId="{9EBA5745-A2BE-3044-9636-4AF21B158E6C}"/>
          </ac:grpSpMkLst>
        </pc:grpChg>
        <pc:grpChg chg="mod">
          <ac:chgData name="Omozaki Yuichi" userId="610607280ea384d7" providerId="LiveId" clId="{E8AD333E-7946-394E-ADD5-478D55640842}" dt="2020-06-28T06:30:07.982" v="643" actId="1036"/>
          <ac:grpSpMkLst>
            <pc:docMk/>
            <pc:sldMk cId="2929631395" sldId="264"/>
            <ac:grpSpMk id="94" creationId="{2263AD5B-67CE-6148-A4F2-872934ECC341}"/>
          </ac:grpSpMkLst>
        </pc:grpChg>
        <pc:grpChg chg="del">
          <ac:chgData name="Omozaki Yuichi" userId="610607280ea384d7" providerId="LiveId" clId="{E8AD333E-7946-394E-ADD5-478D55640842}" dt="2020-06-28T06:31:02.724" v="652" actId="165"/>
          <ac:grpSpMkLst>
            <pc:docMk/>
            <pc:sldMk cId="2929631395" sldId="264"/>
            <ac:grpSpMk id="105" creationId="{46E03AB0-4904-D848-BA8E-3B2C50FEBA51}"/>
          </ac:grpSpMkLst>
        </pc:grpChg>
        <pc:picChg chg="add mod">
          <ac:chgData name="Omozaki Yuichi" userId="610607280ea384d7" providerId="LiveId" clId="{E8AD333E-7946-394E-ADD5-478D55640842}" dt="2020-06-28T10:00:26.595" v="4524"/>
          <ac:picMkLst>
            <pc:docMk/>
            <pc:sldMk cId="2929631395" sldId="264"/>
            <ac:picMk id="4" creationId="{112B7DA0-7A2C-F247-82B0-B8EDEDDA808A}"/>
          </ac:picMkLst>
        </pc:picChg>
      </pc:sldChg>
      <pc:sldChg chg="addSp modSp modAnim modNotesTx">
        <pc:chgData name="Omozaki Yuichi" userId="610607280ea384d7" providerId="LiveId" clId="{E8AD333E-7946-394E-ADD5-478D55640842}" dt="2020-06-28T10:05:06.071" v="4529"/>
        <pc:sldMkLst>
          <pc:docMk/>
          <pc:sldMk cId="3227522060" sldId="265"/>
        </pc:sldMkLst>
        <pc:picChg chg="add mod">
          <ac:chgData name="Omozaki Yuichi" userId="610607280ea384d7" providerId="LiveId" clId="{E8AD333E-7946-394E-ADD5-478D55640842}" dt="2020-06-28T10:05:06.071" v="4529"/>
          <ac:picMkLst>
            <pc:docMk/>
            <pc:sldMk cId="3227522060" sldId="265"/>
            <ac:picMk id="5" creationId="{A12CC22A-3F4C-924B-B82F-B95B7384FE03}"/>
          </ac:picMkLst>
        </pc:picChg>
      </pc:sldChg>
      <pc:sldChg chg="addSp modSp modAnim modNotesTx">
        <pc:chgData name="Omozaki Yuichi" userId="610607280ea384d7" providerId="LiveId" clId="{E8AD333E-7946-394E-ADD5-478D55640842}" dt="2020-06-28T10:06:35.860" v="4530"/>
        <pc:sldMkLst>
          <pc:docMk/>
          <pc:sldMk cId="3203545067" sldId="266"/>
        </pc:sldMkLst>
        <pc:spChg chg="mod">
          <ac:chgData name="Omozaki Yuichi" userId="610607280ea384d7" providerId="LiveId" clId="{E8AD333E-7946-394E-ADD5-478D55640842}" dt="2020-06-28T06:33:06.934" v="698" actId="20577"/>
          <ac:spMkLst>
            <pc:docMk/>
            <pc:sldMk cId="3203545067" sldId="266"/>
            <ac:spMk id="2" creationId="{EDA7BD7C-189C-4AD8-A8BE-6714776FB932}"/>
          </ac:spMkLst>
        </pc:spChg>
        <pc:picChg chg="add mod">
          <ac:chgData name="Omozaki Yuichi" userId="610607280ea384d7" providerId="LiveId" clId="{E8AD333E-7946-394E-ADD5-478D55640842}" dt="2020-06-28T10:06:35.860" v="4530"/>
          <ac:picMkLst>
            <pc:docMk/>
            <pc:sldMk cId="3203545067" sldId="266"/>
            <ac:picMk id="3" creationId="{3FA76880-D264-EC4C-9FD2-FE2E7552A1E9}"/>
          </ac:picMkLst>
        </pc:picChg>
      </pc:sldChg>
      <pc:sldChg chg="addSp modSp modAnim modNotesTx">
        <pc:chgData name="Omozaki Yuichi" userId="610607280ea384d7" providerId="LiveId" clId="{E8AD333E-7946-394E-ADD5-478D55640842}" dt="2020-06-28T10:09:34.915" v="4531"/>
        <pc:sldMkLst>
          <pc:docMk/>
          <pc:sldMk cId="1101235125" sldId="268"/>
        </pc:sldMkLst>
        <pc:spChg chg="mod">
          <ac:chgData name="Omozaki Yuichi" userId="610607280ea384d7" providerId="LiveId" clId="{E8AD333E-7946-394E-ADD5-478D55640842}" dt="2020-06-28T06:33:16.601" v="699"/>
          <ac:spMkLst>
            <pc:docMk/>
            <pc:sldMk cId="1101235125" sldId="268"/>
            <ac:spMk id="2" creationId="{EDA7BD7C-189C-4AD8-A8BE-6714776FB932}"/>
          </ac:spMkLst>
        </pc:spChg>
        <pc:picChg chg="add mod">
          <ac:chgData name="Omozaki Yuichi" userId="610607280ea384d7" providerId="LiveId" clId="{E8AD333E-7946-394E-ADD5-478D55640842}" dt="2020-06-28T10:09:34.915" v="4531"/>
          <ac:picMkLst>
            <pc:docMk/>
            <pc:sldMk cId="1101235125" sldId="268"/>
            <ac:picMk id="3" creationId="{A74D482F-7994-E64F-B4C8-B6E12A5B45EE}"/>
          </ac:picMkLst>
        </pc:picChg>
      </pc:sldChg>
      <pc:sldChg chg="addSp modSp modAnim modNotesTx">
        <pc:chgData name="Omozaki Yuichi" userId="610607280ea384d7" providerId="LiveId" clId="{E8AD333E-7946-394E-ADD5-478D55640842}" dt="2020-06-28T10:14:10.228" v="4563"/>
        <pc:sldMkLst>
          <pc:docMk/>
          <pc:sldMk cId="1240134603" sldId="269"/>
        </pc:sldMkLst>
        <pc:spChg chg="mod">
          <ac:chgData name="Omozaki Yuichi" userId="610607280ea384d7" providerId="LiveId" clId="{E8AD333E-7946-394E-ADD5-478D55640842}" dt="2020-06-28T06:33:27.687" v="701"/>
          <ac:spMkLst>
            <pc:docMk/>
            <pc:sldMk cId="1240134603" sldId="269"/>
            <ac:spMk id="2" creationId="{EDA7BD7C-189C-4AD8-A8BE-6714776FB932}"/>
          </ac:spMkLst>
        </pc:spChg>
        <pc:picChg chg="add mod">
          <ac:chgData name="Omozaki Yuichi" userId="610607280ea384d7" providerId="LiveId" clId="{E8AD333E-7946-394E-ADD5-478D55640842}" dt="2020-06-28T10:14:10.228" v="4563"/>
          <ac:picMkLst>
            <pc:docMk/>
            <pc:sldMk cId="1240134603" sldId="269"/>
            <ac:picMk id="3" creationId="{5EC68DED-49A2-2140-BC70-29125667882A}"/>
          </ac:picMkLst>
        </pc:picChg>
      </pc:sldChg>
      <pc:sldChg chg="addSp modSp ord modAnim modNotesTx">
        <pc:chgData name="Omozaki Yuichi" userId="610607280ea384d7" providerId="LiveId" clId="{E8AD333E-7946-394E-ADD5-478D55640842}" dt="2020-06-28T10:16:04.195" v="4583"/>
        <pc:sldMkLst>
          <pc:docMk/>
          <pc:sldMk cId="1327926342" sldId="270"/>
        </pc:sldMkLst>
        <pc:spChg chg="mod">
          <ac:chgData name="Omozaki Yuichi" userId="610607280ea384d7" providerId="LiveId" clId="{E8AD333E-7946-394E-ADD5-478D55640842}" dt="2020-06-28T06:33:32.150" v="703"/>
          <ac:spMkLst>
            <pc:docMk/>
            <pc:sldMk cId="1327926342" sldId="270"/>
            <ac:spMk id="2" creationId="{EDA7BD7C-189C-4AD8-A8BE-6714776FB932}"/>
          </ac:spMkLst>
        </pc:spChg>
        <pc:spChg chg="mod">
          <ac:chgData name="Omozaki Yuichi" userId="610607280ea384d7" providerId="LiveId" clId="{E8AD333E-7946-394E-ADD5-478D55640842}" dt="2020-06-28T06:38:26.229" v="1426" actId="14100"/>
          <ac:spMkLst>
            <pc:docMk/>
            <pc:sldMk cId="1327926342" sldId="270"/>
            <ac:spMk id="79" creationId="{D8A12EFC-3BFF-B44F-B726-746CF9EA75C7}"/>
          </ac:spMkLst>
        </pc:spChg>
        <pc:graphicFrameChg chg="mod">
          <ac:chgData name="Omozaki Yuichi" userId="610607280ea384d7" providerId="LiveId" clId="{E8AD333E-7946-394E-ADD5-478D55640842}" dt="2020-06-28T06:38:22.757" v="1425" actId="1036"/>
          <ac:graphicFrameMkLst>
            <pc:docMk/>
            <pc:sldMk cId="1327926342" sldId="270"/>
            <ac:graphicFrameMk id="80" creationId="{75FDB2F6-94E9-C44E-A28C-C2377FBF4559}"/>
          </ac:graphicFrameMkLst>
        </pc:graphicFrameChg>
        <pc:picChg chg="add mod">
          <ac:chgData name="Omozaki Yuichi" userId="610607280ea384d7" providerId="LiveId" clId="{E8AD333E-7946-394E-ADD5-478D55640842}" dt="2020-06-28T10:16:04.195" v="4583"/>
          <ac:picMkLst>
            <pc:docMk/>
            <pc:sldMk cId="1327926342" sldId="270"/>
            <ac:picMk id="3" creationId="{04E77925-1042-9540-B7C5-046CC60DE5CA}"/>
          </ac:picMkLst>
        </pc:picChg>
      </pc:sldChg>
      <pc:sldChg chg="addSp modSp modAnim modNotesTx">
        <pc:chgData name="Omozaki Yuichi" userId="610607280ea384d7" providerId="LiveId" clId="{E8AD333E-7946-394E-ADD5-478D55640842}" dt="2020-06-28T10:16:52.522" v="4587"/>
        <pc:sldMkLst>
          <pc:docMk/>
          <pc:sldMk cId="1627718798" sldId="271"/>
        </pc:sldMkLst>
        <pc:spChg chg="mod">
          <ac:chgData name="Omozaki Yuichi" userId="610607280ea384d7" providerId="LiveId" clId="{E8AD333E-7946-394E-ADD5-478D55640842}" dt="2020-06-28T06:33:36.466" v="704"/>
          <ac:spMkLst>
            <pc:docMk/>
            <pc:sldMk cId="1627718798" sldId="271"/>
            <ac:spMk id="2" creationId="{EDA7BD7C-189C-4AD8-A8BE-6714776FB932}"/>
          </ac:spMkLst>
        </pc:spChg>
        <pc:picChg chg="add mod">
          <ac:chgData name="Omozaki Yuichi" userId="610607280ea384d7" providerId="LiveId" clId="{E8AD333E-7946-394E-ADD5-478D55640842}" dt="2020-06-28T10:16:52.522" v="4587"/>
          <ac:picMkLst>
            <pc:docMk/>
            <pc:sldMk cId="1627718798" sldId="271"/>
            <ac:picMk id="3" creationId="{B3639799-EBBA-014F-8BB6-5B95DBA9F028}"/>
          </ac:picMkLst>
        </pc:picChg>
      </pc:sldChg>
      <pc:sldChg chg="addSp delSp modSp modAnim modNotesTx">
        <pc:chgData name="Omozaki Yuichi" userId="610607280ea384d7" providerId="LiveId" clId="{E8AD333E-7946-394E-ADD5-478D55640842}" dt="2020-06-28T10:19:41.140" v="4595"/>
        <pc:sldMkLst>
          <pc:docMk/>
          <pc:sldMk cId="4094686829" sldId="272"/>
        </pc:sldMkLst>
        <pc:spChg chg="mod topLvl">
          <ac:chgData name="Omozaki Yuichi" userId="610607280ea384d7" providerId="LiveId" clId="{E8AD333E-7946-394E-ADD5-478D55640842}" dt="2020-06-28T06:45:51.124" v="1909" actId="14100"/>
          <ac:spMkLst>
            <pc:docMk/>
            <pc:sldMk cId="4094686829" sldId="272"/>
            <ac:spMk id="105" creationId="{FD720457-453B-654C-8DD4-64C55A573FD2}"/>
          </ac:spMkLst>
        </pc:spChg>
        <pc:spChg chg="mod">
          <ac:chgData name="Omozaki Yuichi" userId="610607280ea384d7" providerId="LiveId" clId="{E8AD333E-7946-394E-ADD5-478D55640842}" dt="2020-06-28T06:46:30.050" v="1917" actId="123"/>
          <ac:spMkLst>
            <pc:docMk/>
            <pc:sldMk cId="4094686829" sldId="272"/>
            <ac:spMk id="108" creationId="{2B9FD678-B1EC-BD4A-9BAD-55318F24C3F3}"/>
          </ac:spMkLst>
        </pc:spChg>
        <pc:spChg chg="mod">
          <ac:chgData name="Omozaki Yuichi" userId="610607280ea384d7" providerId="LiveId" clId="{E8AD333E-7946-394E-ADD5-478D55640842}" dt="2020-06-28T06:46:30.050" v="1917" actId="123"/>
          <ac:spMkLst>
            <pc:docMk/>
            <pc:sldMk cId="4094686829" sldId="272"/>
            <ac:spMk id="112" creationId="{50FAA6D3-BAD5-3441-93B9-18A5AF132A30}"/>
          </ac:spMkLst>
        </pc:spChg>
        <pc:spChg chg="mod topLvl">
          <ac:chgData name="Omozaki Yuichi" userId="610607280ea384d7" providerId="LiveId" clId="{E8AD333E-7946-394E-ADD5-478D55640842}" dt="2020-06-28T06:45:55.126" v="1915" actId="1036"/>
          <ac:spMkLst>
            <pc:docMk/>
            <pc:sldMk cId="4094686829" sldId="272"/>
            <ac:spMk id="113" creationId="{9B7F77D7-A113-1F4A-812F-DB15BDDC0B77}"/>
          </ac:spMkLst>
        </pc:spChg>
        <pc:spChg chg="mod">
          <ac:chgData name="Omozaki Yuichi" userId="610607280ea384d7" providerId="LiveId" clId="{E8AD333E-7946-394E-ADD5-478D55640842}" dt="2020-06-28T06:45:55.126" v="1915" actId="1036"/>
          <ac:spMkLst>
            <pc:docMk/>
            <pc:sldMk cId="4094686829" sldId="272"/>
            <ac:spMk id="114" creationId="{BC50D1EB-A6D2-6E4C-9AE9-8A143ED7EEF1}"/>
          </ac:spMkLst>
        </pc:spChg>
        <pc:spChg chg="mod">
          <ac:chgData name="Omozaki Yuichi" userId="610607280ea384d7" providerId="LiveId" clId="{E8AD333E-7946-394E-ADD5-478D55640842}" dt="2020-06-28T06:42:51.308" v="1785" actId="1035"/>
          <ac:spMkLst>
            <pc:docMk/>
            <pc:sldMk cId="4094686829" sldId="272"/>
            <ac:spMk id="115" creationId="{99F04683-A5C1-884C-B1DD-C1047DB8AB90}"/>
          </ac:spMkLst>
        </pc:spChg>
        <pc:spChg chg="mod">
          <ac:chgData name="Omozaki Yuichi" userId="610607280ea384d7" providerId="LiveId" clId="{E8AD333E-7946-394E-ADD5-478D55640842}" dt="2020-06-28T06:46:30.050" v="1917" actId="123"/>
          <ac:spMkLst>
            <pc:docMk/>
            <pc:sldMk cId="4094686829" sldId="272"/>
            <ac:spMk id="116" creationId="{A5BC8C28-56B7-1448-9B95-FB9FBB8059CF}"/>
          </ac:spMkLst>
        </pc:spChg>
        <pc:spChg chg="mod">
          <ac:chgData name="Omozaki Yuichi" userId="610607280ea384d7" providerId="LiveId" clId="{E8AD333E-7946-394E-ADD5-478D55640842}" dt="2020-06-28T06:46:30.050" v="1917" actId="123"/>
          <ac:spMkLst>
            <pc:docMk/>
            <pc:sldMk cId="4094686829" sldId="272"/>
            <ac:spMk id="118" creationId="{6827B9E1-0898-4B4C-A77E-871F378C3FCF}"/>
          </ac:spMkLst>
        </pc:spChg>
        <pc:grpChg chg="add del mod">
          <ac:chgData name="Omozaki Yuichi" userId="610607280ea384d7" providerId="LiveId" clId="{E8AD333E-7946-394E-ADD5-478D55640842}" dt="2020-06-28T06:41:24.445" v="1738" actId="165"/>
          <ac:grpSpMkLst>
            <pc:docMk/>
            <pc:sldMk cId="4094686829" sldId="272"/>
            <ac:grpSpMk id="3" creationId="{CB55609E-FCBE-B04C-8125-5F4EF4529D36}"/>
          </ac:grpSpMkLst>
        </pc:grpChg>
        <pc:graphicFrameChg chg="mod">
          <ac:chgData name="Omozaki Yuichi" userId="610607280ea384d7" providerId="LiveId" clId="{E8AD333E-7946-394E-ADD5-478D55640842}" dt="2020-06-28T06:43:33.616" v="1815" actId="1036"/>
          <ac:graphicFrameMkLst>
            <pc:docMk/>
            <pc:sldMk cId="4094686829" sldId="272"/>
            <ac:graphicFrameMk id="109" creationId="{DDB3DEC0-2894-8048-80E9-9B5F09A138F8}"/>
          </ac:graphicFrameMkLst>
        </pc:graphicFrameChg>
        <pc:graphicFrameChg chg="mod">
          <ac:chgData name="Omozaki Yuichi" userId="610607280ea384d7" providerId="LiveId" clId="{E8AD333E-7946-394E-ADD5-478D55640842}" dt="2020-06-28T06:43:33.616" v="1815" actId="1036"/>
          <ac:graphicFrameMkLst>
            <pc:docMk/>
            <pc:sldMk cId="4094686829" sldId="272"/>
            <ac:graphicFrameMk id="110" creationId="{60286731-CB93-3644-9522-51654C266B0C}"/>
          </ac:graphicFrameMkLst>
        </pc:graphicFrameChg>
        <pc:graphicFrameChg chg="mod">
          <ac:chgData name="Omozaki Yuichi" userId="610607280ea384d7" providerId="LiveId" clId="{E8AD333E-7946-394E-ADD5-478D55640842}" dt="2020-06-28T06:45:55.126" v="1915" actId="1036"/>
          <ac:graphicFrameMkLst>
            <pc:docMk/>
            <pc:sldMk cId="4094686829" sldId="272"/>
            <ac:graphicFrameMk id="117" creationId="{46DC411C-8CE5-F944-94AC-75698C73AB2B}"/>
          </ac:graphicFrameMkLst>
        </pc:graphicFrameChg>
        <pc:picChg chg="add mod">
          <ac:chgData name="Omozaki Yuichi" userId="610607280ea384d7" providerId="LiveId" clId="{E8AD333E-7946-394E-ADD5-478D55640842}" dt="2020-06-28T10:19:41.140" v="4595"/>
          <ac:picMkLst>
            <pc:docMk/>
            <pc:sldMk cId="4094686829" sldId="272"/>
            <ac:picMk id="3" creationId="{C5375C3F-04A5-4446-84AC-2C8D7729A1DE}"/>
          </ac:picMkLst>
        </pc:picChg>
      </pc:sldChg>
      <pc:sldChg chg="addSp modSp modAnim modNotesTx">
        <pc:chgData name="Omozaki Yuichi" userId="610607280ea384d7" providerId="LiveId" clId="{E8AD333E-7946-394E-ADD5-478D55640842}" dt="2020-06-28T10:21:21.684" v="4600"/>
        <pc:sldMkLst>
          <pc:docMk/>
          <pc:sldMk cId="1295404139" sldId="273"/>
        </pc:sldMkLst>
        <pc:spChg chg="mod">
          <ac:chgData name="Omozaki Yuichi" userId="610607280ea384d7" providerId="LiveId" clId="{E8AD333E-7946-394E-ADD5-478D55640842}" dt="2020-06-28T06:46:56.647" v="1922" actId="20577"/>
          <ac:spMkLst>
            <pc:docMk/>
            <pc:sldMk cId="1295404139" sldId="273"/>
            <ac:spMk id="36" creationId="{C9C56DE7-3599-5048-AB53-65A5D60C1DDB}"/>
          </ac:spMkLst>
        </pc:spChg>
        <pc:picChg chg="add mod">
          <ac:chgData name="Omozaki Yuichi" userId="610607280ea384d7" providerId="LiveId" clId="{E8AD333E-7946-394E-ADD5-478D55640842}" dt="2020-06-28T10:21:21.684" v="4600"/>
          <ac:picMkLst>
            <pc:docMk/>
            <pc:sldMk cId="1295404139" sldId="273"/>
            <ac:picMk id="3" creationId="{61284DB4-7C93-7441-99A4-0EBAE02868DF}"/>
          </ac:picMkLst>
        </pc:picChg>
      </pc:sldChg>
      <pc:sldChg chg="addSp delSp modSp delAnim modAnim modNotesTx">
        <pc:chgData name="Omozaki Yuichi" userId="610607280ea384d7" providerId="LiveId" clId="{E8AD333E-7946-394E-ADD5-478D55640842}" dt="2020-06-28T10:24:15.297" v="4612" actId="1076"/>
        <pc:sldMkLst>
          <pc:docMk/>
          <pc:sldMk cId="2160434128" sldId="274"/>
        </pc:sldMkLst>
        <pc:spChg chg="mod">
          <ac:chgData name="Omozaki Yuichi" userId="610607280ea384d7" providerId="LiveId" clId="{E8AD333E-7946-394E-ADD5-478D55640842}" dt="2020-06-28T06:47:00.216" v="1927" actId="20577"/>
          <ac:spMkLst>
            <pc:docMk/>
            <pc:sldMk cId="2160434128" sldId="274"/>
            <ac:spMk id="36" creationId="{C9C56DE7-3599-5048-AB53-65A5D60C1DDB}"/>
          </ac:spMkLst>
        </pc:spChg>
        <pc:spChg chg="mod">
          <ac:chgData name="Omozaki Yuichi" userId="610607280ea384d7" providerId="LiveId" clId="{E8AD333E-7946-394E-ADD5-478D55640842}" dt="2020-06-28T06:53:39.948" v="2243" actId="123"/>
          <ac:spMkLst>
            <pc:docMk/>
            <pc:sldMk cId="2160434128" sldId="274"/>
            <ac:spMk id="44" creationId="{93F269A9-EB40-2949-A481-1008565712ED}"/>
          </ac:spMkLst>
        </pc:spChg>
        <pc:picChg chg="add del mod">
          <ac:chgData name="Omozaki Yuichi" userId="610607280ea384d7" providerId="LiveId" clId="{E8AD333E-7946-394E-ADD5-478D55640842}" dt="2020-06-28T10:24:05.026" v="4611" actId="478"/>
          <ac:picMkLst>
            <pc:docMk/>
            <pc:sldMk cId="2160434128" sldId="274"/>
            <ac:picMk id="3" creationId="{42F43900-0AD3-4344-8F30-435AB6FA03B3}"/>
          </ac:picMkLst>
        </pc:picChg>
        <pc:picChg chg="add mod">
          <ac:chgData name="Omozaki Yuichi" userId="610607280ea384d7" providerId="LiveId" clId="{E8AD333E-7946-394E-ADD5-478D55640842}" dt="2020-06-28T10:24:15.297" v="4612" actId="1076"/>
          <ac:picMkLst>
            <pc:docMk/>
            <pc:sldMk cId="2160434128" sldId="274"/>
            <ac:picMk id="4" creationId="{9A105119-60AB-1C42-8D82-9F22BE7C8366}"/>
          </ac:picMkLst>
        </pc:picChg>
      </pc:sldChg>
      <pc:sldChg chg="addSp modSp ord modAnim modNotesTx">
        <pc:chgData name="Omozaki Yuichi" userId="610607280ea384d7" providerId="LiveId" clId="{E8AD333E-7946-394E-ADD5-478D55640842}" dt="2020-06-28T10:26:08.615" v="4627"/>
        <pc:sldMkLst>
          <pc:docMk/>
          <pc:sldMk cId="88200993" sldId="275"/>
        </pc:sldMkLst>
        <pc:spChg chg="mod">
          <ac:chgData name="Omozaki Yuichi" userId="610607280ea384d7" providerId="LiveId" clId="{E8AD333E-7946-394E-ADD5-478D55640842}" dt="2020-06-28T06:47:04.287" v="1932" actId="20577"/>
          <ac:spMkLst>
            <pc:docMk/>
            <pc:sldMk cId="88200993" sldId="275"/>
            <ac:spMk id="36" creationId="{C9C56DE7-3599-5048-AB53-65A5D60C1DDB}"/>
          </ac:spMkLst>
        </pc:spChg>
        <pc:spChg chg="mod">
          <ac:chgData name="Omozaki Yuichi" userId="610607280ea384d7" providerId="LiveId" clId="{E8AD333E-7946-394E-ADD5-478D55640842}" dt="2020-06-28T06:53:44.478" v="2244" actId="123"/>
          <ac:spMkLst>
            <pc:docMk/>
            <pc:sldMk cId="88200993" sldId="275"/>
            <ac:spMk id="44" creationId="{93F269A9-EB40-2949-A481-1008565712ED}"/>
          </ac:spMkLst>
        </pc:spChg>
        <pc:picChg chg="add mod">
          <ac:chgData name="Omozaki Yuichi" userId="610607280ea384d7" providerId="LiveId" clId="{E8AD333E-7946-394E-ADD5-478D55640842}" dt="2020-06-28T10:26:08.615" v="4627"/>
          <ac:picMkLst>
            <pc:docMk/>
            <pc:sldMk cId="88200993" sldId="275"/>
            <ac:picMk id="3" creationId="{0900DC69-D03B-D947-BDAF-5F367B1D9B1C}"/>
          </ac:picMkLst>
        </pc:picChg>
      </pc:sldChg>
      <pc:sldChg chg="addSp modSp ord modAnim">
        <pc:chgData name="Omozaki Yuichi" userId="610607280ea384d7" providerId="LiveId" clId="{E8AD333E-7946-394E-ADD5-478D55640842}" dt="2020-06-28T10:27:48.779" v="4628"/>
        <pc:sldMkLst>
          <pc:docMk/>
          <pc:sldMk cId="2438056086" sldId="276"/>
        </pc:sldMkLst>
        <pc:spChg chg="mod">
          <ac:chgData name="Omozaki Yuichi" userId="610607280ea384d7" providerId="LiveId" clId="{E8AD333E-7946-394E-ADD5-478D55640842}" dt="2020-06-28T06:47:08.032" v="1937" actId="20577"/>
          <ac:spMkLst>
            <pc:docMk/>
            <pc:sldMk cId="2438056086" sldId="276"/>
            <ac:spMk id="36" creationId="{C9C56DE7-3599-5048-AB53-65A5D60C1DDB}"/>
          </ac:spMkLst>
        </pc:spChg>
        <pc:spChg chg="mod">
          <ac:chgData name="Omozaki Yuichi" userId="610607280ea384d7" providerId="LiveId" clId="{E8AD333E-7946-394E-ADD5-478D55640842}" dt="2020-06-28T06:53:50.126" v="2245" actId="123"/>
          <ac:spMkLst>
            <pc:docMk/>
            <pc:sldMk cId="2438056086" sldId="276"/>
            <ac:spMk id="48" creationId="{5335C403-EE4A-364E-9379-AE437EFA03D9}"/>
          </ac:spMkLst>
        </pc:spChg>
        <pc:picChg chg="add mod">
          <ac:chgData name="Omozaki Yuichi" userId="610607280ea384d7" providerId="LiveId" clId="{E8AD333E-7946-394E-ADD5-478D55640842}" dt="2020-06-28T10:27:48.779" v="4628"/>
          <ac:picMkLst>
            <pc:docMk/>
            <pc:sldMk cId="2438056086" sldId="276"/>
            <ac:picMk id="3" creationId="{0132D515-6A88-9948-9744-571A08CB7D90}"/>
          </ac:picMkLst>
        </pc:picChg>
      </pc:sldChg>
      <pc:sldChg chg="addSp modSp modAnim modNotesTx">
        <pc:chgData name="Omozaki Yuichi" userId="610607280ea384d7" providerId="LiveId" clId="{E8AD333E-7946-394E-ADD5-478D55640842}" dt="2020-06-28T10:29:24.461" v="4634"/>
        <pc:sldMkLst>
          <pc:docMk/>
          <pc:sldMk cId="1679499646" sldId="277"/>
        </pc:sldMkLst>
        <pc:spChg chg="mod">
          <ac:chgData name="Omozaki Yuichi" userId="610607280ea384d7" providerId="LiveId" clId="{E8AD333E-7946-394E-ADD5-478D55640842}" dt="2020-06-28T06:47:11.932" v="1942" actId="20577"/>
          <ac:spMkLst>
            <pc:docMk/>
            <pc:sldMk cId="1679499646" sldId="277"/>
            <ac:spMk id="36" creationId="{C9C56DE7-3599-5048-AB53-65A5D60C1DDB}"/>
          </ac:spMkLst>
        </pc:spChg>
        <pc:spChg chg="mod">
          <ac:chgData name="Omozaki Yuichi" userId="610607280ea384d7" providerId="LiveId" clId="{E8AD333E-7946-394E-ADD5-478D55640842}" dt="2020-06-28T09:26:46.373" v="4476" actId="27636"/>
          <ac:spMkLst>
            <pc:docMk/>
            <pc:sldMk cId="1679499646" sldId="277"/>
            <ac:spMk id="47" creationId="{A5A0C0CD-B1B7-F441-B7AA-CDCF404EBCEB}"/>
          </ac:spMkLst>
        </pc:spChg>
        <pc:picChg chg="add mod">
          <ac:chgData name="Omozaki Yuichi" userId="610607280ea384d7" providerId="LiveId" clId="{E8AD333E-7946-394E-ADD5-478D55640842}" dt="2020-06-28T10:29:24.461" v="4634"/>
          <ac:picMkLst>
            <pc:docMk/>
            <pc:sldMk cId="1679499646" sldId="277"/>
            <ac:picMk id="3" creationId="{52F11BB4-6439-1841-B0A8-B55825EF6076}"/>
          </ac:picMkLst>
        </pc:picChg>
      </pc:sldChg>
      <pc:sldChg chg="addSp modSp ord modAnim modNotesTx">
        <pc:chgData name="Omozaki Yuichi" userId="610607280ea384d7" providerId="LiveId" clId="{E8AD333E-7946-394E-ADD5-478D55640842}" dt="2020-06-28T10:30:32.828" v="4635"/>
        <pc:sldMkLst>
          <pc:docMk/>
          <pc:sldMk cId="878444195" sldId="278"/>
        </pc:sldMkLst>
        <pc:spChg chg="mod">
          <ac:chgData name="Omozaki Yuichi" userId="610607280ea384d7" providerId="LiveId" clId="{E8AD333E-7946-394E-ADD5-478D55640842}" dt="2020-06-28T06:47:16.302" v="1943"/>
          <ac:spMkLst>
            <pc:docMk/>
            <pc:sldMk cId="878444195" sldId="278"/>
            <ac:spMk id="36" creationId="{C9C56DE7-3599-5048-AB53-65A5D60C1DDB}"/>
          </ac:spMkLst>
        </pc:spChg>
        <pc:spChg chg="mod">
          <ac:chgData name="Omozaki Yuichi" userId="610607280ea384d7" providerId="LiveId" clId="{E8AD333E-7946-394E-ADD5-478D55640842}" dt="2020-06-28T09:26:46.489" v="4477" actId="27636"/>
          <ac:spMkLst>
            <pc:docMk/>
            <pc:sldMk cId="878444195" sldId="278"/>
            <ac:spMk id="44" creationId="{93F269A9-EB40-2949-A481-1008565712ED}"/>
          </ac:spMkLst>
        </pc:spChg>
        <pc:picChg chg="add mod">
          <ac:chgData name="Omozaki Yuichi" userId="610607280ea384d7" providerId="LiveId" clId="{E8AD333E-7946-394E-ADD5-478D55640842}" dt="2020-06-28T10:30:32.828" v="4635"/>
          <ac:picMkLst>
            <pc:docMk/>
            <pc:sldMk cId="878444195" sldId="278"/>
            <ac:picMk id="3" creationId="{CE764239-66B3-1B48-A040-415ABCCDC099}"/>
          </ac:picMkLst>
        </pc:picChg>
      </pc:sldChg>
      <pc:sldChg chg="addSp modSp modAnim modNotesTx">
        <pc:chgData name="Omozaki Yuichi" userId="610607280ea384d7" providerId="LiveId" clId="{E8AD333E-7946-394E-ADD5-478D55640842}" dt="2020-06-28T10:42:13.093" v="4751"/>
        <pc:sldMkLst>
          <pc:docMk/>
          <pc:sldMk cId="3950485802" sldId="279"/>
        </pc:sldMkLst>
        <pc:spChg chg="mod">
          <ac:chgData name="Omozaki Yuichi" userId="610607280ea384d7" providerId="LiveId" clId="{E8AD333E-7946-394E-ADD5-478D55640842}" dt="2020-06-28T07:04:37.004" v="3575" actId="207"/>
          <ac:spMkLst>
            <pc:docMk/>
            <pc:sldMk cId="3950485802" sldId="279"/>
            <ac:spMk id="5" creationId="{FA016D09-0226-1846-B94C-268911C02E96}"/>
          </ac:spMkLst>
        </pc:spChg>
        <pc:picChg chg="add mod">
          <ac:chgData name="Omozaki Yuichi" userId="610607280ea384d7" providerId="LiveId" clId="{E8AD333E-7946-394E-ADD5-478D55640842}" dt="2020-06-28T10:42:13.093" v="4751"/>
          <ac:picMkLst>
            <pc:docMk/>
            <pc:sldMk cId="3950485802" sldId="279"/>
            <ac:picMk id="3" creationId="{393A43D2-2AA8-3947-9023-1523AF65E7F1}"/>
          </ac:picMkLst>
        </pc:picChg>
      </pc:sldChg>
      <pc:sldChg chg="addSp delSp modSp modAnim modNotesTx">
        <pc:chgData name="Omozaki Yuichi" userId="610607280ea384d7" providerId="LiveId" clId="{E8AD333E-7946-394E-ADD5-478D55640842}" dt="2020-06-28T10:42:44.453" v="4752"/>
        <pc:sldMkLst>
          <pc:docMk/>
          <pc:sldMk cId="3488637563" sldId="280"/>
        </pc:sldMkLst>
        <pc:spChg chg="mod">
          <ac:chgData name="Omozaki Yuichi" userId="610607280ea384d7" providerId="LiveId" clId="{E8AD333E-7946-394E-ADD5-478D55640842}" dt="2020-06-28T07:09:11.635" v="3940" actId="20577"/>
          <ac:spMkLst>
            <pc:docMk/>
            <pc:sldMk cId="3488637563" sldId="280"/>
            <ac:spMk id="13" creationId="{4AF2835A-93CF-AC47-B43F-6A1FE21F7A43}"/>
          </ac:spMkLst>
        </pc:spChg>
        <pc:spChg chg="mod">
          <ac:chgData name="Omozaki Yuichi" userId="610607280ea384d7" providerId="LiveId" clId="{E8AD333E-7946-394E-ADD5-478D55640842}" dt="2020-06-28T07:08:43.792" v="3934" actId="1036"/>
          <ac:spMkLst>
            <pc:docMk/>
            <pc:sldMk cId="3488637563" sldId="280"/>
            <ac:spMk id="18" creationId="{762143A4-D980-444B-9759-678183CD5348}"/>
          </ac:spMkLst>
        </pc:spChg>
        <pc:spChg chg="del mod">
          <ac:chgData name="Omozaki Yuichi" userId="610607280ea384d7" providerId="LiveId" clId="{E8AD333E-7946-394E-ADD5-478D55640842}" dt="2020-06-28T07:08:21.334" v="3916" actId="478"/>
          <ac:spMkLst>
            <pc:docMk/>
            <pc:sldMk cId="3488637563" sldId="280"/>
            <ac:spMk id="19" creationId="{0BA61583-5717-9B48-B520-87E013734F08}"/>
          </ac:spMkLst>
        </pc:spChg>
        <pc:spChg chg="mod">
          <ac:chgData name="Omozaki Yuichi" userId="610607280ea384d7" providerId="LiveId" clId="{E8AD333E-7946-394E-ADD5-478D55640842}" dt="2020-06-28T07:09:19.448" v="3941" actId="20577"/>
          <ac:spMkLst>
            <pc:docMk/>
            <pc:sldMk cId="3488637563" sldId="280"/>
            <ac:spMk id="24" creationId="{7CDB3019-D491-D04A-A976-CCF157059C7C}"/>
          </ac:spMkLst>
        </pc:spChg>
        <pc:graphicFrameChg chg="add del mod">
          <ac:chgData name="Omozaki Yuichi" userId="610607280ea384d7" providerId="LiveId" clId="{E8AD333E-7946-394E-ADD5-478D55640842}" dt="2020-06-28T07:08:40.733" v="3930" actId="1036"/>
          <ac:graphicFrameMkLst>
            <pc:docMk/>
            <pc:sldMk cId="3488637563" sldId="280"/>
            <ac:graphicFrameMk id="15" creationId="{F2FD5F99-A849-7E4F-83AE-289AEC906758}"/>
          </ac:graphicFrameMkLst>
        </pc:graphicFrameChg>
        <pc:picChg chg="add mod">
          <ac:chgData name="Omozaki Yuichi" userId="610607280ea384d7" providerId="LiveId" clId="{E8AD333E-7946-394E-ADD5-478D55640842}" dt="2020-06-28T10:42:44.453" v="4752"/>
          <ac:picMkLst>
            <pc:docMk/>
            <pc:sldMk cId="3488637563" sldId="280"/>
            <ac:picMk id="3" creationId="{CB3721E3-925E-304A-B951-71F2F2252197}"/>
          </ac:picMkLst>
        </pc:picChg>
      </pc:sldChg>
      <pc:sldChg chg="addSp modSp modAnim modNotesTx">
        <pc:chgData name="Omozaki Yuichi" userId="610607280ea384d7" providerId="LiveId" clId="{E8AD333E-7946-394E-ADD5-478D55640842}" dt="2020-06-28T10:43:25.877" v="4753"/>
        <pc:sldMkLst>
          <pc:docMk/>
          <pc:sldMk cId="2605241788" sldId="281"/>
        </pc:sldMkLst>
        <pc:picChg chg="add mod">
          <ac:chgData name="Omozaki Yuichi" userId="610607280ea384d7" providerId="LiveId" clId="{E8AD333E-7946-394E-ADD5-478D55640842}" dt="2020-06-28T10:43:25.877" v="4753"/>
          <ac:picMkLst>
            <pc:docMk/>
            <pc:sldMk cId="2605241788" sldId="281"/>
            <ac:picMk id="3" creationId="{44B7B440-A363-B243-BE4E-15197174DBE8}"/>
          </ac:picMkLst>
        </pc:picChg>
      </pc:sldChg>
      <pc:sldChg chg="addSp modSp modAnim">
        <pc:chgData name="Omozaki Yuichi" userId="610607280ea384d7" providerId="LiveId" clId="{E8AD333E-7946-394E-ADD5-478D55640842}" dt="2020-06-28T10:43:41.737" v="4754"/>
        <pc:sldMkLst>
          <pc:docMk/>
          <pc:sldMk cId="2679950314" sldId="283"/>
        </pc:sldMkLst>
        <pc:picChg chg="add mod">
          <ac:chgData name="Omozaki Yuichi" userId="610607280ea384d7" providerId="LiveId" clId="{E8AD333E-7946-394E-ADD5-478D55640842}" dt="2020-06-28T10:43:41.737" v="4754"/>
          <ac:picMkLst>
            <pc:docMk/>
            <pc:sldMk cId="2679950314" sldId="283"/>
            <ac:picMk id="3" creationId="{4C9C478C-45DB-7C43-98E9-B518E2AF3C9B}"/>
          </ac:picMkLst>
        </pc:picChg>
      </pc:sldChg>
      <pc:sldChg chg="addSp delSp modSp delAnim modAnim modNotesTx">
        <pc:chgData name="Omozaki Yuichi" userId="610607280ea384d7" providerId="LiveId" clId="{E8AD333E-7946-394E-ADD5-478D55640842}" dt="2020-06-28T10:47:34.311" v="4765"/>
        <pc:sldMkLst>
          <pc:docMk/>
          <pc:sldMk cId="930107575" sldId="284"/>
        </pc:sldMkLst>
        <pc:spChg chg="mod">
          <ac:chgData name="Omozaki Yuichi" userId="610607280ea384d7" providerId="LiveId" clId="{E8AD333E-7946-394E-ADD5-478D55640842}" dt="2020-06-28T07:13:20.199" v="4304" actId="20577"/>
          <ac:spMkLst>
            <pc:docMk/>
            <pc:sldMk cId="930107575" sldId="284"/>
            <ac:spMk id="3" creationId="{7F0197DE-B24F-41DB-AB59-112FB39C5346}"/>
          </ac:spMkLst>
        </pc:spChg>
        <pc:picChg chg="add del mod">
          <ac:chgData name="Omozaki Yuichi" userId="610607280ea384d7" providerId="LiveId" clId="{E8AD333E-7946-394E-ADD5-478D55640842}" dt="2020-06-28T10:45:17.098" v="4764" actId="478"/>
          <ac:picMkLst>
            <pc:docMk/>
            <pc:sldMk cId="930107575" sldId="284"/>
            <ac:picMk id="4" creationId="{0E282BDD-9ED8-E343-A9E2-CFF1FCD4499F}"/>
          </ac:picMkLst>
        </pc:picChg>
        <pc:picChg chg="add mod">
          <ac:chgData name="Omozaki Yuichi" userId="610607280ea384d7" providerId="LiveId" clId="{E8AD333E-7946-394E-ADD5-478D55640842}" dt="2020-06-28T10:47:34.311" v="4765"/>
          <ac:picMkLst>
            <pc:docMk/>
            <pc:sldMk cId="930107575" sldId="284"/>
            <ac:picMk id="7" creationId="{21AB1F0D-AC5A-F042-AE3F-F9874795B8CF}"/>
          </ac:picMkLst>
        </pc:picChg>
      </pc:sldChg>
      <pc:sldChg chg="addSp modSp modAnim modNotesTx">
        <pc:chgData name="Omozaki Yuichi" userId="610607280ea384d7" providerId="LiveId" clId="{E8AD333E-7946-394E-ADD5-478D55640842}" dt="2020-06-28T10:13:21.594" v="4556"/>
        <pc:sldMkLst>
          <pc:docMk/>
          <pc:sldMk cId="3357054316" sldId="286"/>
        </pc:sldMkLst>
        <pc:spChg chg="mod">
          <ac:chgData name="Omozaki Yuichi" userId="610607280ea384d7" providerId="LiveId" clId="{E8AD333E-7946-394E-ADD5-478D55640842}" dt="2020-06-28T06:33:23.496" v="700"/>
          <ac:spMkLst>
            <pc:docMk/>
            <pc:sldMk cId="3357054316" sldId="286"/>
            <ac:spMk id="2" creationId="{EDA7BD7C-189C-4AD8-A8BE-6714776FB932}"/>
          </ac:spMkLst>
        </pc:spChg>
        <pc:picChg chg="add mod">
          <ac:chgData name="Omozaki Yuichi" userId="610607280ea384d7" providerId="LiveId" clId="{E8AD333E-7946-394E-ADD5-478D55640842}" dt="2020-06-28T10:13:21.594" v="4556"/>
          <ac:picMkLst>
            <pc:docMk/>
            <pc:sldMk cId="3357054316" sldId="286"/>
            <ac:picMk id="3" creationId="{76967C57-C07B-8749-A205-C9751A3628FE}"/>
          </ac:picMkLst>
        </pc:picChg>
      </pc:sldChg>
      <pc:sldChg chg="addSp delSp modSp delAnim modAnim modNotesTx">
        <pc:chgData name="Omozaki Yuichi" userId="610607280ea384d7" providerId="LiveId" clId="{E8AD333E-7946-394E-ADD5-478D55640842}" dt="2020-06-28T07:46:24.632" v="4469" actId="478"/>
        <pc:sldMkLst>
          <pc:docMk/>
          <pc:sldMk cId="793438131" sldId="287"/>
        </pc:sldMkLst>
        <pc:picChg chg="add mod">
          <ac:chgData name="Omozaki Yuichi" userId="610607280ea384d7" providerId="LiveId" clId="{E8AD333E-7946-394E-ADD5-478D55640842}" dt="2020-06-28T07:44:43.948" v="4466"/>
          <ac:picMkLst>
            <pc:docMk/>
            <pc:sldMk cId="793438131" sldId="287"/>
            <ac:picMk id="4" creationId="{ADD7BB3F-4135-FB43-BB94-C003A78BC9AC}"/>
          </ac:picMkLst>
        </pc:picChg>
        <pc:picChg chg="add del mod">
          <ac:chgData name="Omozaki Yuichi" userId="610607280ea384d7" providerId="LiveId" clId="{E8AD333E-7946-394E-ADD5-478D55640842}" dt="2020-06-28T07:46:24.632" v="4469" actId="478"/>
          <ac:picMkLst>
            <pc:docMk/>
            <pc:sldMk cId="793438131" sldId="287"/>
            <ac:picMk id="7" creationId="{AADBA657-A69B-AC45-940F-2FCFAD628B8F}"/>
          </ac:picMkLst>
        </pc:picChg>
      </pc:sldChg>
      <pc:sldChg chg="addSp modSp modAnim modNotesTx">
        <pc:chgData name="Omozaki Yuichi" userId="610607280ea384d7" providerId="LiveId" clId="{E8AD333E-7946-394E-ADD5-478D55640842}" dt="2020-06-28T10:36:38.916" v="4706"/>
        <pc:sldMkLst>
          <pc:docMk/>
          <pc:sldMk cId="2160033673" sldId="288"/>
        </pc:sldMkLst>
        <pc:spChg chg="mod">
          <ac:chgData name="Omozaki Yuichi" userId="610607280ea384d7" providerId="LiveId" clId="{E8AD333E-7946-394E-ADD5-478D55640842}" dt="2020-06-28T06:58:39.597" v="2550" actId="20577"/>
          <ac:spMkLst>
            <pc:docMk/>
            <pc:sldMk cId="2160033673" sldId="288"/>
            <ac:spMk id="9" creationId="{90B77144-B38A-E748-9710-9EC9EC87E259}"/>
          </ac:spMkLst>
        </pc:spChg>
        <pc:picChg chg="add mod">
          <ac:chgData name="Omozaki Yuichi" userId="610607280ea384d7" providerId="LiveId" clId="{E8AD333E-7946-394E-ADD5-478D55640842}" dt="2020-06-28T10:36:38.916" v="4706"/>
          <ac:picMkLst>
            <pc:docMk/>
            <pc:sldMk cId="2160033673" sldId="288"/>
            <ac:picMk id="3" creationId="{43AFA5E4-A589-0A4B-865F-2F98C0A42077}"/>
          </ac:picMkLst>
        </pc:picChg>
      </pc:sldChg>
      <pc:sldChg chg="addSp modSp modAnim">
        <pc:chgData name="Omozaki Yuichi" userId="610607280ea384d7" providerId="LiveId" clId="{E8AD333E-7946-394E-ADD5-478D55640842}" dt="2020-06-28T10:37:53.614" v="4707"/>
        <pc:sldMkLst>
          <pc:docMk/>
          <pc:sldMk cId="3004199745" sldId="289"/>
        </pc:sldMkLst>
        <pc:picChg chg="add mod">
          <ac:chgData name="Omozaki Yuichi" userId="610607280ea384d7" providerId="LiveId" clId="{E8AD333E-7946-394E-ADD5-478D55640842}" dt="2020-06-28T10:37:53.614" v="4707"/>
          <ac:picMkLst>
            <pc:docMk/>
            <pc:sldMk cId="3004199745" sldId="289"/>
            <ac:picMk id="5" creationId="{F395743E-BD77-2349-B7FD-75E4BFA848BB}"/>
          </ac:picMkLst>
        </pc:picChg>
      </pc:sldChg>
      <pc:sldChg chg="addSp modSp modAnim modNotesTx">
        <pc:chgData name="Omozaki Yuichi" userId="610607280ea384d7" providerId="LiveId" clId="{E8AD333E-7946-394E-ADD5-478D55640842}" dt="2020-06-28T10:38:10.531" v="4708"/>
        <pc:sldMkLst>
          <pc:docMk/>
          <pc:sldMk cId="1042615913" sldId="291"/>
        </pc:sldMkLst>
        <pc:spChg chg="mod">
          <ac:chgData name="Omozaki Yuichi" userId="610607280ea384d7" providerId="LiveId" clId="{E8AD333E-7946-394E-ADD5-478D55640842}" dt="2020-06-28T07:02:16.495" v="3203" actId="20577"/>
          <ac:spMkLst>
            <pc:docMk/>
            <pc:sldMk cId="1042615913" sldId="291"/>
            <ac:spMk id="7" creationId="{EFD8024B-5BF4-BC45-8237-A5299F508A60}"/>
          </ac:spMkLst>
        </pc:spChg>
        <pc:picChg chg="add mod">
          <ac:chgData name="Omozaki Yuichi" userId="610607280ea384d7" providerId="LiveId" clId="{E8AD333E-7946-394E-ADD5-478D55640842}" dt="2020-06-28T10:38:10.531" v="4708"/>
          <ac:picMkLst>
            <pc:docMk/>
            <pc:sldMk cId="1042615913" sldId="291"/>
            <ac:picMk id="3" creationId="{B6CA803D-04EC-9F49-B38F-E9125237FB35}"/>
          </ac:picMkLst>
        </pc:picChg>
      </pc:sldChg>
      <pc:sldChg chg="addSp modSp modAnim modNotesTx">
        <pc:chgData name="Omozaki Yuichi" userId="610607280ea384d7" providerId="LiveId" clId="{E8AD333E-7946-394E-ADD5-478D55640842}" dt="2020-06-28T10:40:24.975" v="4716"/>
        <pc:sldMkLst>
          <pc:docMk/>
          <pc:sldMk cId="3184613983" sldId="292"/>
        </pc:sldMkLst>
        <pc:picChg chg="add mod">
          <ac:chgData name="Omozaki Yuichi" userId="610607280ea384d7" providerId="LiveId" clId="{E8AD333E-7946-394E-ADD5-478D55640842}" dt="2020-06-28T10:40:24.975" v="4716"/>
          <ac:picMkLst>
            <pc:docMk/>
            <pc:sldMk cId="3184613983" sldId="292"/>
            <ac:picMk id="5" creationId="{B05ADB5D-8489-8D46-AE00-E826A227EF1F}"/>
          </ac:picMkLst>
        </pc:picChg>
      </pc:sldChg>
      <pc:sldChg chg="addSp modSp ord modAnim modNotesTx">
        <pc:chgData name="Omozaki Yuichi" userId="610607280ea384d7" providerId="LiveId" clId="{E8AD333E-7946-394E-ADD5-478D55640842}" dt="2020-06-28T09:58:36.327" v="4523"/>
        <pc:sldMkLst>
          <pc:docMk/>
          <pc:sldMk cId="1789181174" sldId="293"/>
        </pc:sldMkLst>
        <pc:spChg chg="mod">
          <ac:chgData name="Omozaki Yuichi" userId="610607280ea384d7" providerId="LiveId" clId="{E8AD333E-7946-394E-ADD5-478D55640842}" dt="2020-06-28T06:27:57.890" v="600" actId="20577"/>
          <ac:spMkLst>
            <pc:docMk/>
            <pc:sldMk cId="1789181174" sldId="293"/>
            <ac:spMk id="14" creationId="{7F809BC7-3114-5B41-9F49-AB061F09D093}"/>
          </ac:spMkLst>
        </pc:spChg>
        <pc:picChg chg="add mod">
          <ac:chgData name="Omozaki Yuichi" userId="610607280ea384d7" providerId="LiveId" clId="{E8AD333E-7946-394E-ADD5-478D55640842}" dt="2020-06-28T09:58:36.327" v="4523"/>
          <ac:picMkLst>
            <pc:docMk/>
            <pc:sldMk cId="1789181174" sldId="293"/>
            <ac:picMk id="3" creationId="{8B1C9849-7726-634F-8036-43318FBB2BE8}"/>
          </ac:picMkLst>
        </pc:picChg>
      </pc:sldChg>
    </pc:docChg>
  </pc:docChgLst>
  <pc:docChgLst>
    <pc:chgData name="Omozaki Yuichi" userId="610607280ea384d7" providerId="LiveId" clId="{74924F5A-292E-F148-8633-CBC401ADDB95}"/>
    <pc:docChg chg="undo redo custSel modSld sldOrd">
      <pc:chgData name="Omozaki Yuichi" userId="610607280ea384d7" providerId="LiveId" clId="{74924F5A-292E-F148-8633-CBC401ADDB95}" dt="2020-06-26T16:25:48.867" v="1099" actId="12789"/>
      <pc:docMkLst>
        <pc:docMk/>
      </pc:docMkLst>
      <pc:sldChg chg="modNotesTx">
        <pc:chgData name="Omozaki Yuichi" userId="610607280ea384d7" providerId="LiveId" clId="{74924F5A-292E-F148-8633-CBC401ADDB95}" dt="2020-06-26T15:56:40.359" v="0" actId="20577"/>
        <pc:sldMkLst>
          <pc:docMk/>
          <pc:sldMk cId="2550345651" sldId="256"/>
        </pc:sldMkLst>
      </pc:sldChg>
      <pc:sldChg chg="modSp modNotesTx">
        <pc:chgData name="Omozaki Yuichi" userId="610607280ea384d7" providerId="LiveId" clId="{74924F5A-292E-F148-8633-CBC401ADDB95}" dt="2020-06-26T16:23:01.660" v="1039" actId="20577"/>
        <pc:sldMkLst>
          <pc:docMk/>
          <pc:sldMk cId="2810607132" sldId="257"/>
        </pc:sldMkLst>
        <pc:spChg chg="mod">
          <ac:chgData name="Omozaki Yuichi" userId="610607280ea384d7" providerId="LiveId" clId="{74924F5A-292E-F148-8633-CBC401ADDB95}" dt="2020-06-26T16:23:01.660" v="1039" actId="20577"/>
          <ac:spMkLst>
            <pc:docMk/>
            <pc:sldMk cId="2810607132" sldId="257"/>
            <ac:spMk id="3" creationId="{7F0197DE-B24F-41DB-AB59-112FB39C5346}"/>
          </ac:spMkLst>
        </pc:spChg>
      </pc:sldChg>
      <pc:sldChg chg="modNotesTx">
        <pc:chgData name="Omozaki Yuichi" userId="610607280ea384d7" providerId="LiveId" clId="{74924F5A-292E-F148-8633-CBC401ADDB95}" dt="2020-06-26T16:04:58.513" v="324" actId="20577"/>
        <pc:sldMkLst>
          <pc:docMk/>
          <pc:sldMk cId="170438656" sldId="261"/>
        </pc:sldMkLst>
      </pc:sldChg>
      <pc:sldChg chg="modNotesTx">
        <pc:chgData name="Omozaki Yuichi" userId="610607280ea384d7" providerId="LiveId" clId="{74924F5A-292E-F148-8633-CBC401ADDB95}" dt="2020-06-26T16:23:51.443" v="1046" actId="20577"/>
        <pc:sldMkLst>
          <pc:docMk/>
          <pc:sldMk cId="2550640469" sldId="262"/>
        </pc:sldMkLst>
      </pc:sldChg>
      <pc:sldChg chg="modNotesTx">
        <pc:chgData name="Omozaki Yuichi" userId="610607280ea384d7" providerId="LiveId" clId="{74924F5A-292E-F148-8633-CBC401ADDB95}" dt="2020-06-26T16:24:24.858" v="1051" actId="20577"/>
        <pc:sldMkLst>
          <pc:docMk/>
          <pc:sldMk cId="3174531677" sldId="263"/>
        </pc:sldMkLst>
      </pc:sldChg>
      <pc:sldChg chg="modNotesTx">
        <pc:chgData name="Omozaki Yuichi" userId="610607280ea384d7" providerId="LiveId" clId="{74924F5A-292E-F148-8633-CBC401ADDB95}" dt="2020-06-26T16:08:11.994" v="386" actId="20577"/>
        <pc:sldMkLst>
          <pc:docMk/>
          <pc:sldMk cId="3227522060" sldId="265"/>
        </pc:sldMkLst>
      </pc:sldChg>
      <pc:sldChg chg="modNotesTx">
        <pc:chgData name="Omozaki Yuichi" userId="610607280ea384d7" providerId="LiveId" clId="{74924F5A-292E-F148-8633-CBC401ADDB95}" dt="2020-06-26T16:07:31.625" v="379" actId="20577"/>
        <pc:sldMkLst>
          <pc:docMk/>
          <pc:sldMk cId="3203545067" sldId="266"/>
        </pc:sldMkLst>
      </pc:sldChg>
      <pc:sldChg chg="modNotesTx">
        <pc:chgData name="Omozaki Yuichi" userId="610607280ea384d7" providerId="LiveId" clId="{74924F5A-292E-F148-8633-CBC401ADDB95}" dt="2020-06-26T16:09:08.754" v="399" actId="20577"/>
        <pc:sldMkLst>
          <pc:docMk/>
          <pc:sldMk cId="1101235125" sldId="268"/>
        </pc:sldMkLst>
      </pc:sldChg>
      <pc:sldChg chg="modNotesTx">
        <pc:chgData name="Omozaki Yuichi" userId="610607280ea384d7" providerId="LiveId" clId="{74924F5A-292E-F148-8633-CBC401ADDB95}" dt="2020-06-26T16:12:25.427" v="546" actId="20577"/>
        <pc:sldMkLst>
          <pc:docMk/>
          <pc:sldMk cId="1240134603" sldId="269"/>
        </pc:sldMkLst>
      </pc:sldChg>
      <pc:sldChg chg="modNotesTx">
        <pc:chgData name="Omozaki Yuichi" userId="610607280ea384d7" providerId="LiveId" clId="{74924F5A-292E-F148-8633-CBC401ADDB95}" dt="2020-06-26T16:18:05.574" v="654" actId="20577"/>
        <pc:sldMkLst>
          <pc:docMk/>
          <pc:sldMk cId="3950485802" sldId="279"/>
        </pc:sldMkLst>
      </pc:sldChg>
      <pc:sldChg chg="modNotesTx">
        <pc:chgData name="Omozaki Yuichi" userId="610607280ea384d7" providerId="LiveId" clId="{74924F5A-292E-F148-8633-CBC401ADDB95}" dt="2020-06-26T16:20:10.522" v="943" actId="20577"/>
        <pc:sldMkLst>
          <pc:docMk/>
          <pc:sldMk cId="3488637563" sldId="280"/>
        </pc:sldMkLst>
      </pc:sldChg>
      <pc:sldChg chg="modNotesTx">
        <pc:chgData name="Omozaki Yuichi" userId="610607280ea384d7" providerId="LiveId" clId="{74924F5A-292E-F148-8633-CBC401ADDB95}" dt="2020-06-26T16:22:00.837" v="997" actId="20577"/>
        <pc:sldMkLst>
          <pc:docMk/>
          <pc:sldMk cId="2605241788" sldId="281"/>
        </pc:sldMkLst>
      </pc:sldChg>
      <pc:sldChg chg="modNotesTx">
        <pc:chgData name="Omozaki Yuichi" userId="610607280ea384d7" providerId="LiveId" clId="{74924F5A-292E-F148-8633-CBC401ADDB95}" dt="2020-06-26T16:22:25.790" v="1036" actId="20577"/>
        <pc:sldMkLst>
          <pc:docMk/>
          <pc:sldMk cId="930107575" sldId="284"/>
        </pc:sldMkLst>
      </pc:sldChg>
      <pc:sldChg chg="modNotesTx">
        <pc:chgData name="Omozaki Yuichi" userId="610607280ea384d7" providerId="LiveId" clId="{74924F5A-292E-F148-8633-CBC401ADDB95}" dt="2020-06-26T16:11:07.163" v="482" actId="20577"/>
        <pc:sldMkLst>
          <pc:docMk/>
          <pc:sldMk cId="3357054316" sldId="286"/>
        </pc:sldMkLst>
      </pc:sldChg>
      <pc:sldChg chg="modSp modNotesTx">
        <pc:chgData name="Omozaki Yuichi" userId="610607280ea384d7" providerId="LiveId" clId="{74924F5A-292E-F148-8633-CBC401ADDB95}" dt="2020-06-26T16:25:48.867" v="1099" actId="12789"/>
        <pc:sldMkLst>
          <pc:docMk/>
          <pc:sldMk cId="793438131" sldId="287"/>
        </pc:sldMkLst>
        <pc:spChg chg="mod">
          <ac:chgData name="Omozaki Yuichi" userId="610607280ea384d7" providerId="LiveId" clId="{74924F5A-292E-F148-8633-CBC401ADDB95}" dt="2020-06-26T15:58:55.071" v="29" actId="20577"/>
          <ac:spMkLst>
            <pc:docMk/>
            <pc:sldMk cId="793438131" sldId="287"/>
            <ac:spMk id="3" creationId="{7F0197DE-B24F-41DB-AB59-112FB39C5346}"/>
          </ac:spMkLst>
        </pc:spChg>
        <pc:spChg chg="mod">
          <ac:chgData name="Omozaki Yuichi" userId="610607280ea384d7" providerId="LiveId" clId="{74924F5A-292E-F148-8633-CBC401ADDB95}" dt="2020-06-26T16:00:18.446" v="196" actId="14100"/>
          <ac:spMkLst>
            <pc:docMk/>
            <pc:sldMk cId="793438131" sldId="287"/>
            <ac:spMk id="9" creationId="{F10895D3-6272-4B45-BA7B-8E235989F96E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16" creationId="{70859DE3-1009-1044-B733-18F7AE87F5B8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17" creationId="{47DB653C-D0A1-FC42-A928-3921713D0F08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19" creationId="{29EAEEF4-2F37-0A44-BDDD-A75D0B5330EC}"/>
          </ac:spMkLst>
        </pc:spChg>
        <pc:spChg chg="mod">
          <ac:chgData name="Omozaki Yuichi" userId="610607280ea384d7" providerId="LiveId" clId="{74924F5A-292E-F148-8633-CBC401ADDB95}" dt="2020-06-26T16:00:11.822" v="191" actId="14100"/>
          <ac:spMkLst>
            <pc:docMk/>
            <pc:sldMk cId="793438131" sldId="287"/>
            <ac:spMk id="65" creationId="{32EAEBBB-1D98-144D-A955-687FB8DDB9B2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68" creationId="{4B530156-995B-994F-8151-5F5F95CC3A6F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71" creationId="{43117D65-E424-F149-9FF9-46B9B8D9F42A}"/>
          </ac:spMkLst>
        </pc:spChg>
        <pc:spChg chg="mod">
          <ac:chgData name="Omozaki Yuichi" userId="610607280ea384d7" providerId="LiveId" clId="{74924F5A-292E-F148-8633-CBC401ADDB95}" dt="2020-06-26T16:25:48.867" v="1099" actId="12789"/>
          <ac:spMkLst>
            <pc:docMk/>
            <pc:sldMk cId="793438131" sldId="287"/>
            <ac:spMk id="72" creationId="{9554FFDC-9500-A949-9310-536C3AF07A15}"/>
          </ac:spMkLst>
        </pc:spChg>
      </pc:sldChg>
      <pc:sldChg chg="modNotesTx">
        <pc:chgData name="Omozaki Yuichi" userId="610607280ea384d7" providerId="LiveId" clId="{74924F5A-292E-F148-8633-CBC401ADDB95}" dt="2020-06-26T16:13:10.270" v="554" actId="20577"/>
        <pc:sldMkLst>
          <pc:docMk/>
          <pc:sldMk cId="3184613983" sldId="292"/>
        </pc:sldMkLst>
      </pc:sldChg>
      <pc:sldChg chg="ord modNotesTx">
        <pc:chgData name="Omozaki Yuichi" userId="610607280ea384d7" providerId="LiveId" clId="{74924F5A-292E-F148-8633-CBC401ADDB95}" dt="2020-06-26T16:06:42.833" v="366" actId="20577"/>
        <pc:sldMkLst>
          <pc:docMk/>
          <pc:sldMk cId="1789181174" sldId="293"/>
        </pc:sldMkLst>
      </pc:sldChg>
    </pc:docChg>
  </pc:docChgLst>
  <pc:docChgLst>
    <pc:chgData name="Omozaki Yuichi" userId="610607280ea384d7" providerId="LiveId" clId="{2E3FDB69-E0B2-1141-AD4A-4B10ABE79677}"/>
    <pc:docChg chg="undo redo custSel mod addSld delSld modSld sldOrd">
      <pc:chgData name="Omozaki Yuichi" userId="610607280ea384d7" providerId="LiveId" clId="{2E3FDB69-E0B2-1141-AD4A-4B10ABE79677}" dt="2020-06-23T16:41:24.158" v="12084" actId="122"/>
      <pc:docMkLst>
        <pc:docMk/>
      </pc:docMkLst>
      <pc:sldChg chg="addSp delSp modSp">
        <pc:chgData name="Omozaki Yuichi" userId="610607280ea384d7" providerId="LiveId" clId="{2E3FDB69-E0B2-1141-AD4A-4B10ABE79677}" dt="2020-06-22T07:17:05.270" v="307" actId="207"/>
        <pc:sldMkLst>
          <pc:docMk/>
          <pc:sldMk cId="2550345651" sldId="256"/>
        </pc:sldMkLst>
        <pc:spChg chg="mod">
          <ac:chgData name="Omozaki Yuichi" userId="610607280ea384d7" providerId="LiveId" clId="{2E3FDB69-E0B2-1141-AD4A-4B10ABE79677}" dt="2020-06-22T07:12:12.499" v="118" actId="404"/>
          <ac:spMkLst>
            <pc:docMk/>
            <pc:sldMk cId="2550345651" sldId="256"/>
            <ac:spMk id="2" creationId="{E6C9F21B-65EF-4EC3-B869-43657A870472}"/>
          </ac:spMkLst>
        </pc:spChg>
        <pc:spChg chg="mod">
          <ac:chgData name="Omozaki Yuichi" userId="610607280ea384d7" providerId="LiveId" clId="{2E3FDB69-E0B2-1141-AD4A-4B10ABE79677}" dt="2020-06-22T07:17:05.270" v="307" actId="207"/>
          <ac:spMkLst>
            <pc:docMk/>
            <pc:sldMk cId="2550345651" sldId="256"/>
            <ac:spMk id="3" creationId="{37570567-60F2-4631-BA4E-54E2313E66E9}"/>
          </ac:spMkLst>
        </pc:spChg>
        <pc:spChg chg="add del mod">
          <ac:chgData name="Omozaki Yuichi" userId="610607280ea384d7" providerId="LiveId" clId="{2E3FDB69-E0B2-1141-AD4A-4B10ABE79677}" dt="2020-06-22T07:16:49.875" v="306" actId="767"/>
          <ac:spMkLst>
            <pc:docMk/>
            <pc:sldMk cId="2550345651" sldId="256"/>
            <ac:spMk id="4" creationId="{8FAA1DD8-D70E-DC41-9BF8-D485CF275EEB}"/>
          </ac:spMkLst>
        </pc:spChg>
      </pc:sldChg>
      <pc:sldChg chg="addSp delSp modSp mod setBg modClrScheme chgLayout">
        <pc:chgData name="Omozaki Yuichi" userId="610607280ea384d7" providerId="LiveId" clId="{2E3FDB69-E0B2-1141-AD4A-4B10ABE79677}" dt="2020-06-23T15:37:50.616" v="9700" actId="1035"/>
        <pc:sldMkLst>
          <pc:docMk/>
          <pc:sldMk cId="2810607132" sldId="257"/>
        </pc:sldMkLst>
        <pc:spChg chg="mod ord">
          <ac:chgData name="Omozaki Yuichi" userId="610607280ea384d7" providerId="LiveId" clId="{2E3FDB69-E0B2-1141-AD4A-4B10ABE79677}" dt="2020-06-23T15:37:50.616" v="9700" actId="1035"/>
          <ac:spMkLst>
            <pc:docMk/>
            <pc:sldMk cId="2810607132" sldId="257"/>
            <ac:spMk id="2" creationId="{EDA7BD7C-189C-4AD8-A8BE-6714776FB932}"/>
          </ac:spMkLst>
        </pc:spChg>
        <pc:spChg chg="mod ord">
          <ac:chgData name="Omozaki Yuichi" userId="610607280ea384d7" providerId="LiveId" clId="{2E3FDB69-E0B2-1141-AD4A-4B10ABE79677}" dt="2020-06-23T15:37:50.616" v="9700" actId="1035"/>
          <ac:spMkLst>
            <pc:docMk/>
            <pc:sldMk cId="2810607132" sldId="257"/>
            <ac:spMk id="3" creationId="{7F0197DE-B24F-41DB-AB59-112FB39C5346}"/>
          </ac:spMkLst>
        </pc:spChg>
        <pc:picChg chg="add mod">
          <ac:chgData name="Omozaki Yuichi" userId="610607280ea384d7" providerId="LiveId" clId="{2E3FDB69-E0B2-1141-AD4A-4B10ABE79677}" dt="2020-06-23T15:34:42.909" v="9628"/>
          <ac:picMkLst>
            <pc:docMk/>
            <pc:sldMk cId="2810607132" sldId="257"/>
            <ac:picMk id="5" creationId="{5811BD0D-27A7-DD40-A3E5-87208384846E}"/>
          </ac:picMkLst>
        </pc:picChg>
        <pc:picChg chg="del mod ord">
          <ac:chgData name="Omozaki Yuichi" userId="610607280ea384d7" providerId="LiveId" clId="{2E3FDB69-E0B2-1141-AD4A-4B10ABE79677}" dt="2020-06-23T15:34:41.658" v="9627" actId="478"/>
          <ac:picMkLst>
            <pc:docMk/>
            <pc:sldMk cId="2810607132" sldId="257"/>
            <ac:picMk id="7" creationId="{84C13912-C603-4E50-8982-7600593216AD}"/>
          </ac:picMkLst>
        </pc:picChg>
      </pc:sldChg>
      <pc:sldChg chg="modSp add del">
        <pc:chgData name="Omozaki Yuichi" userId="610607280ea384d7" providerId="LiveId" clId="{2E3FDB69-E0B2-1141-AD4A-4B10ABE79677}" dt="2020-06-22T07:17:34.121" v="315" actId="2696"/>
        <pc:sldMkLst>
          <pc:docMk/>
          <pc:sldMk cId="2700107244" sldId="258"/>
        </pc:sldMkLst>
        <pc:spChg chg="mod">
          <ac:chgData name="Omozaki Yuichi" userId="610607280ea384d7" providerId="LiveId" clId="{2E3FDB69-E0B2-1141-AD4A-4B10ABE79677}" dt="2020-06-22T07:17:29.398" v="314" actId="20577"/>
          <ac:spMkLst>
            <pc:docMk/>
            <pc:sldMk cId="2700107244" sldId="258"/>
            <ac:spMk id="2" creationId="{A04DB762-4EF1-7F4E-9997-54FAAE7521E1}"/>
          </ac:spMkLst>
        </pc:spChg>
      </pc:sldChg>
      <pc:sldChg chg="addSp delSp modSp add">
        <pc:chgData name="Omozaki Yuichi" userId="610607280ea384d7" providerId="LiveId" clId="{2E3FDB69-E0B2-1141-AD4A-4B10ABE79677}" dt="2020-06-23T15:38:07.068" v="9720" actId="1035"/>
        <pc:sldMkLst>
          <pc:docMk/>
          <pc:sldMk cId="2763178426" sldId="258"/>
        </pc:sldMkLst>
        <pc:spChg chg="mod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3" creationId="{7F0197DE-B24F-41DB-AB59-112FB39C5346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6" creationId="{793F9860-3520-2842-AB3A-5CB609B7FA35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8" creationId="{33FD77AB-FA3A-2D45-BE30-76B01F74BAEF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9" creationId="{F10895D3-6272-4B45-BA7B-8E235989F96E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11" creationId="{EDA94FE4-B4E0-3445-83F9-503654777257}"/>
          </ac:spMkLst>
        </pc:spChg>
        <pc:spChg chg="add del mod">
          <ac:chgData name="Omozaki Yuichi" userId="610607280ea384d7" providerId="LiveId" clId="{2E3FDB69-E0B2-1141-AD4A-4B10ABE79677}" dt="2020-06-22T07:23:04.429" v="529" actId="478"/>
          <ac:spMkLst>
            <pc:docMk/>
            <pc:sldMk cId="2763178426" sldId="258"/>
            <ac:spMk id="13" creationId="{5AB81882-E64A-8E4F-99D0-AB257B97447A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15" creationId="{A09C74FA-C8BE-374C-9301-4A2861FF9042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16" creationId="{70859DE3-1009-1044-B733-18F7AE87F5B8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17" creationId="{47DB653C-D0A1-FC42-A928-3921713D0F08}"/>
          </ac:spMkLst>
        </pc:spChg>
        <pc:spChg chg="add del mod">
          <ac:chgData name="Omozaki Yuichi" userId="610607280ea384d7" providerId="LiveId" clId="{2E3FDB69-E0B2-1141-AD4A-4B10ABE79677}" dt="2020-06-22T07:23:04.429" v="529" actId="478"/>
          <ac:spMkLst>
            <pc:docMk/>
            <pc:sldMk cId="2763178426" sldId="258"/>
            <ac:spMk id="18" creationId="{7F81CBF9-D186-1241-8102-78C6A8D71EE8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19" creationId="{29EAEEF4-2F37-0A44-BDDD-A75D0B5330EC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0" creationId="{902A2558-03B7-A949-A9C1-3EDCEA859D1D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1" creationId="{A8806FB2-41E5-2542-A589-A0628B7FC17E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3" creationId="{22DA7882-73EC-9E47-8423-835FEAD08C42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5" creationId="{5644286E-273C-4342-B1D6-B77AD4CC1A13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8" creationId="{E09E7881-E05C-744A-BE31-347D5F5E6F84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29" creationId="{32D3D06C-3E2D-B74C-9DFA-7E709C429690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0" creationId="{0E186D37-C807-4C4A-AFBC-7747D3AE8AF5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1" creationId="{9895B939-2858-3048-9354-FA2D9BE67DA3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2" creationId="{083C021C-4F2D-6346-B15A-4B122BB1A7B9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3" creationId="{D79AB82A-EB49-F543-8947-D8CD59247C75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4" creationId="{93550133-3D67-B843-94DB-E80FEDAAEFDF}"/>
          </ac:spMkLst>
        </pc:spChg>
        <pc:spChg chg="add del mod">
          <ac:chgData name="Omozaki Yuichi" userId="610607280ea384d7" providerId="LiveId" clId="{2E3FDB69-E0B2-1141-AD4A-4B10ABE79677}" dt="2020-06-22T07:23:51.082" v="563" actId="478"/>
          <ac:spMkLst>
            <pc:docMk/>
            <pc:sldMk cId="2763178426" sldId="258"/>
            <ac:spMk id="35" creationId="{26B9DB3D-3892-0941-8270-C6ED4065D04F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36" creationId="{79CA5B71-0EA1-3742-BAEB-B2F3461334B3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37" creationId="{851C6C15-E72B-554C-B41C-8039758D2E10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39" creationId="{54E323C1-9679-9A48-821B-A465A1E4A849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41" creationId="{28978A35-CADF-E047-8477-19B1D7249F6D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42" creationId="{09540E34-1D40-C94E-B6CA-41B1C3CB2D65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43" creationId="{2FA631E3-741E-F94C-83AF-18F654FE6D8A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44" creationId="{F3A8B7B9-80CE-1B42-BEB5-5F11E8F0C8DA}"/>
          </ac:spMkLst>
        </pc:spChg>
        <pc:spChg chg="add del mod">
          <ac:chgData name="Omozaki Yuichi" userId="610607280ea384d7" providerId="LiveId" clId="{2E3FDB69-E0B2-1141-AD4A-4B10ABE79677}" dt="2020-06-22T07:23:47.564" v="562"/>
          <ac:spMkLst>
            <pc:docMk/>
            <pc:sldMk cId="2763178426" sldId="258"/>
            <ac:spMk id="46" creationId="{645EFE2A-75B8-0943-83A1-3DC464EEA247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47" creationId="{21AA0605-ADB0-AD4D-9BC8-A5C8233A03AD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48" creationId="{0898F75E-40E5-4649-9DF6-29B13C721C36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0" creationId="{9E7E0393-E9F9-1941-A742-49772D772B75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2" creationId="{411C49AB-37F0-1A45-8300-6EC6E370974E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3" creationId="{04D2D8FC-E0C3-A64A-B911-6F759DDEA00F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4" creationId="{0FD53AA4-8A12-7F47-A895-2C6055DC89B2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5" creationId="{18B240A5-F043-6B4A-9EB6-436A4B8DBA64}"/>
          </ac:spMkLst>
        </pc:spChg>
        <pc:spChg chg="add del mod topLvl">
          <ac:chgData name="Omozaki Yuichi" userId="610607280ea384d7" providerId="LiveId" clId="{2E3FDB69-E0B2-1141-AD4A-4B10ABE79677}" dt="2020-06-22T07:25:19.777" v="586" actId="478"/>
          <ac:spMkLst>
            <pc:docMk/>
            <pc:sldMk cId="2763178426" sldId="258"/>
            <ac:spMk id="57" creationId="{6014E652-4A15-9242-B9B3-4BF118644EEA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64" creationId="{CAA6321C-41B4-9E4B-940D-44F066B8F736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65" creationId="{32EAEBBB-1D98-144D-A955-687FB8DDB9B2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67" creationId="{4E377644-29F2-314B-AA7A-82FFB7DC0F3C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68" creationId="{4B530156-995B-994F-8151-5F5F95CC3A6F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70" creationId="{CBE7BD3F-4512-2849-BD6F-6E2726771335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71" creationId="{43117D65-E424-F149-9FF9-46B9B8D9F42A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72" creationId="{9554FFDC-9500-A949-9310-536C3AF07A15}"/>
          </ac:spMkLst>
        </pc:spChg>
        <pc:spChg chg="add mod topLvl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74" creationId="{BAD9C905-A6FD-574C-B56D-1E914C7FFF71}"/>
          </ac:spMkLst>
        </pc:spChg>
        <pc:spChg chg="add mod">
          <ac:chgData name="Omozaki Yuichi" userId="610607280ea384d7" providerId="LiveId" clId="{2E3FDB69-E0B2-1141-AD4A-4B10ABE79677}" dt="2020-06-23T15:38:07.068" v="9720" actId="1035"/>
          <ac:spMkLst>
            <pc:docMk/>
            <pc:sldMk cId="2763178426" sldId="258"/>
            <ac:spMk id="78" creationId="{9238B67C-2744-D945-983B-4194A6768833}"/>
          </ac:spMkLst>
        </pc:spChg>
        <pc:grpChg chg="add del mod">
          <ac:chgData name="Omozaki Yuichi" userId="610607280ea384d7" providerId="LiveId" clId="{2E3FDB69-E0B2-1141-AD4A-4B10ABE79677}" dt="2020-06-22T07:24:25.938" v="572" actId="165"/>
          <ac:grpSpMkLst>
            <pc:docMk/>
            <pc:sldMk cId="2763178426" sldId="258"/>
            <ac:grpSpMk id="4" creationId="{481773C8-C783-F845-B527-930937C8A96B}"/>
          </ac:grpSpMkLst>
        </pc:grpChg>
        <pc:grpChg chg="add mod">
          <ac:chgData name="Omozaki Yuichi" userId="610607280ea384d7" providerId="LiveId" clId="{2E3FDB69-E0B2-1141-AD4A-4B10ABE79677}" dt="2020-06-22T07:24:45.650" v="578" actId="164"/>
          <ac:grpSpMkLst>
            <pc:docMk/>
            <pc:sldMk cId="2763178426" sldId="258"/>
            <ac:grpSpMk id="58" creationId="{3E95F5D9-6CD1-4540-836C-E55BB87DE224}"/>
          </ac:grpSpMkLst>
        </pc:grpChg>
        <pc:grpChg chg="add mod">
          <ac:chgData name="Omozaki Yuichi" userId="610607280ea384d7" providerId="LiveId" clId="{2E3FDB69-E0B2-1141-AD4A-4B10ABE79677}" dt="2020-06-22T07:24:45.019" v="577" actId="164"/>
          <ac:grpSpMkLst>
            <pc:docMk/>
            <pc:sldMk cId="2763178426" sldId="258"/>
            <ac:grpSpMk id="59" creationId="{BA44A0B9-6EE6-F942-A900-68F68B3A8903}"/>
          </ac:grpSpMkLst>
        </pc:grpChg>
        <pc:grpChg chg="add mod">
          <ac:chgData name="Omozaki Yuichi" userId="610607280ea384d7" providerId="LiveId" clId="{2E3FDB69-E0B2-1141-AD4A-4B10ABE79677}" dt="2020-06-22T07:24:44.249" v="576" actId="164"/>
          <ac:grpSpMkLst>
            <pc:docMk/>
            <pc:sldMk cId="2763178426" sldId="258"/>
            <ac:grpSpMk id="60" creationId="{EA4FA009-F907-2D45-BF11-ED4E89837DAB}"/>
          </ac:grpSpMkLst>
        </pc:grpChg>
        <pc:grpChg chg="add del mod">
          <ac:chgData name="Omozaki Yuichi" userId="610607280ea384d7" providerId="LiveId" clId="{2E3FDB69-E0B2-1141-AD4A-4B10ABE79677}" dt="2020-06-22T07:25:12.110" v="583" actId="165"/>
          <ac:grpSpMkLst>
            <pc:docMk/>
            <pc:sldMk cId="2763178426" sldId="258"/>
            <ac:grpSpMk id="61" creationId="{4E2FDF85-6FA5-E244-8EEE-867CF38AF75C}"/>
          </ac:grpSpMkLst>
        </pc:grpChg>
        <pc:grpChg chg="add del mod">
          <ac:chgData name="Omozaki Yuichi" userId="610607280ea384d7" providerId="LiveId" clId="{2E3FDB69-E0B2-1141-AD4A-4B10ABE79677}" dt="2020-06-22T07:25:14.609" v="584" actId="165"/>
          <ac:grpSpMkLst>
            <pc:docMk/>
            <pc:sldMk cId="2763178426" sldId="258"/>
            <ac:grpSpMk id="62" creationId="{CA9903B6-CC41-AE45-A1B9-08E77D9B9335}"/>
          </ac:grpSpMkLst>
        </pc:grpChg>
        <pc:grpChg chg="add del mod">
          <ac:chgData name="Omozaki Yuichi" userId="610607280ea384d7" providerId="LiveId" clId="{2E3FDB69-E0B2-1141-AD4A-4B10ABE79677}" dt="2020-06-22T07:25:16.873" v="585" actId="165"/>
          <ac:grpSpMkLst>
            <pc:docMk/>
            <pc:sldMk cId="2763178426" sldId="258"/>
            <ac:grpSpMk id="63" creationId="{742FC41C-93EE-7444-A38F-763E8FEE3722}"/>
          </ac:grpSpMkLst>
        </pc:grpChg>
        <pc:grpChg chg="add del mod topLvl">
          <ac:chgData name="Omozaki Yuichi" userId="610607280ea384d7" providerId="LiveId" clId="{2E3FDB69-E0B2-1141-AD4A-4B10ABE79677}" dt="2020-06-22T07:26:17.228" v="597" actId="165"/>
          <ac:grpSpMkLst>
            <pc:docMk/>
            <pc:sldMk cId="2763178426" sldId="258"/>
            <ac:grpSpMk id="75" creationId="{E3B519AF-14FC-5F4C-A0C5-FF8A8909023C}"/>
          </ac:grpSpMkLst>
        </pc:grpChg>
        <pc:grpChg chg="add del mod topLvl">
          <ac:chgData name="Omozaki Yuichi" userId="610607280ea384d7" providerId="LiveId" clId="{2E3FDB69-E0B2-1141-AD4A-4B10ABE79677}" dt="2020-06-22T07:26:13.332" v="596" actId="165"/>
          <ac:grpSpMkLst>
            <pc:docMk/>
            <pc:sldMk cId="2763178426" sldId="258"/>
            <ac:grpSpMk id="76" creationId="{F7E6A2E5-B83D-B741-8BCE-84F3446949B2}"/>
          </ac:grpSpMkLst>
        </pc:grpChg>
        <pc:grpChg chg="add del mod">
          <ac:chgData name="Omozaki Yuichi" userId="610607280ea384d7" providerId="LiveId" clId="{2E3FDB69-E0B2-1141-AD4A-4B10ABE79677}" dt="2020-06-22T07:26:09.249" v="595" actId="165"/>
          <ac:grpSpMkLst>
            <pc:docMk/>
            <pc:sldMk cId="2763178426" sldId="258"/>
            <ac:grpSpMk id="77" creationId="{68EED634-E39C-9743-B274-21D65A651584}"/>
          </ac:grpSpMkLst>
        </pc:grp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5" creationId="{017A255E-9CB1-4D4B-BFD2-1F0D6A79FF1B}"/>
          </ac:picMkLst>
        </pc:picChg>
        <pc:picChg chg="del mod">
          <ac:chgData name="Omozaki Yuichi" userId="610607280ea384d7" providerId="LiveId" clId="{2E3FDB69-E0B2-1141-AD4A-4B10ABE79677}" dt="2020-06-23T15:34:47.466" v="9629" actId="478"/>
          <ac:picMkLst>
            <pc:docMk/>
            <pc:sldMk cId="2763178426" sldId="258"/>
            <ac:picMk id="7" creationId="{84C13912-C603-4E50-8982-7600593216AD}"/>
          </ac:picMkLst>
        </pc:pic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10" creationId="{F64EE202-3BE4-B043-9E29-169B8D23FE67}"/>
          </ac:picMkLst>
        </pc:picChg>
        <pc:picChg chg="add del mod">
          <ac:chgData name="Omozaki Yuichi" userId="610607280ea384d7" providerId="LiveId" clId="{2E3FDB69-E0B2-1141-AD4A-4B10ABE79677}" dt="2020-06-22T07:23:04.429" v="529" actId="478"/>
          <ac:picMkLst>
            <pc:docMk/>
            <pc:sldMk cId="2763178426" sldId="258"/>
            <ac:picMk id="12" creationId="{DEF74AE7-47F4-404E-8D01-BCF6E1DF3749}"/>
          </ac:picMkLst>
        </pc:pic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14" creationId="{D1E56423-612D-8D49-A953-6149CB29C456}"/>
          </ac:picMkLst>
        </pc:picChg>
        <pc:picChg chg="add del mod">
          <ac:chgData name="Omozaki Yuichi" userId="610607280ea384d7" providerId="LiveId" clId="{2E3FDB69-E0B2-1141-AD4A-4B10ABE79677}" dt="2020-06-22T07:23:51.082" v="563" actId="478"/>
          <ac:picMkLst>
            <pc:docMk/>
            <pc:sldMk cId="2763178426" sldId="258"/>
            <ac:picMk id="22" creationId="{F867A0E6-C4A1-3C49-A2BE-42254D625E80}"/>
          </ac:picMkLst>
        </pc:picChg>
        <pc:picChg chg="add del mod">
          <ac:chgData name="Omozaki Yuichi" userId="610607280ea384d7" providerId="LiveId" clId="{2E3FDB69-E0B2-1141-AD4A-4B10ABE79677}" dt="2020-06-22T07:23:51.082" v="563" actId="478"/>
          <ac:picMkLst>
            <pc:docMk/>
            <pc:sldMk cId="2763178426" sldId="258"/>
            <ac:picMk id="24" creationId="{FAFE6D97-B695-854E-B23A-714B41D2B215}"/>
          </ac:picMkLst>
        </pc:picChg>
        <pc:picChg chg="add del mod">
          <ac:chgData name="Omozaki Yuichi" userId="610607280ea384d7" providerId="LiveId" clId="{2E3FDB69-E0B2-1141-AD4A-4B10ABE79677}" dt="2020-06-22T07:23:51.082" v="563" actId="478"/>
          <ac:picMkLst>
            <pc:docMk/>
            <pc:sldMk cId="2763178426" sldId="258"/>
            <ac:picMk id="26" creationId="{AE14C4BA-7402-B44D-96D9-8EA0F09B2223}"/>
          </ac:picMkLst>
        </pc:picChg>
        <pc:picChg chg="add del mod">
          <ac:chgData name="Omozaki Yuichi" userId="610607280ea384d7" providerId="LiveId" clId="{2E3FDB69-E0B2-1141-AD4A-4B10ABE79677}" dt="2020-06-22T07:23:51.082" v="563" actId="478"/>
          <ac:picMkLst>
            <pc:docMk/>
            <pc:sldMk cId="2763178426" sldId="258"/>
            <ac:picMk id="27" creationId="{B4E72B23-BD63-8A48-990A-416DD206EE22}"/>
          </ac:picMkLst>
        </pc:picChg>
        <pc:picChg chg="add mod">
          <ac:chgData name="Omozaki Yuichi" userId="610607280ea384d7" providerId="LiveId" clId="{2E3FDB69-E0B2-1141-AD4A-4B10ABE79677}" dt="2020-06-23T15:34:48.610" v="9630"/>
          <ac:picMkLst>
            <pc:docMk/>
            <pc:sldMk cId="2763178426" sldId="258"/>
            <ac:picMk id="28" creationId="{87D70FD8-4270-C347-907C-14AEBA6BD2EF}"/>
          </ac:picMkLst>
        </pc:picChg>
        <pc:picChg chg="add del mod">
          <ac:chgData name="Omozaki Yuichi" userId="610607280ea384d7" providerId="LiveId" clId="{2E3FDB69-E0B2-1141-AD4A-4B10ABE79677}" dt="2020-06-22T07:23:47.564" v="562"/>
          <ac:picMkLst>
            <pc:docMk/>
            <pc:sldMk cId="2763178426" sldId="258"/>
            <ac:picMk id="38" creationId="{A862B4DC-306E-3745-BD01-1C42E18F6588}"/>
          </ac:picMkLst>
        </pc:picChg>
        <pc:picChg chg="add del mod">
          <ac:chgData name="Omozaki Yuichi" userId="610607280ea384d7" providerId="LiveId" clId="{2E3FDB69-E0B2-1141-AD4A-4B10ABE79677}" dt="2020-06-22T07:23:47.564" v="562"/>
          <ac:picMkLst>
            <pc:docMk/>
            <pc:sldMk cId="2763178426" sldId="258"/>
            <ac:picMk id="40" creationId="{0B0805FC-8F3E-C041-89C4-734B94E42475}"/>
          </ac:picMkLst>
        </pc:picChg>
        <pc:picChg chg="add del mod">
          <ac:chgData name="Omozaki Yuichi" userId="610607280ea384d7" providerId="LiveId" clId="{2E3FDB69-E0B2-1141-AD4A-4B10ABE79677}" dt="2020-06-22T07:23:47.564" v="562"/>
          <ac:picMkLst>
            <pc:docMk/>
            <pc:sldMk cId="2763178426" sldId="258"/>
            <ac:picMk id="45" creationId="{572656A3-322A-7A41-8F9F-63B11B01932E}"/>
          </ac:picMkLst>
        </pc:picChg>
        <pc:picChg chg="add del mod topLvl">
          <ac:chgData name="Omozaki Yuichi" userId="610607280ea384d7" providerId="LiveId" clId="{2E3FDB69-E0B2-1141-AD4A-4B10ABE79677}" dt="2020-06-22T07:25:19.777" v="586" actId="478"/>
          <ac:picMkLst>
            <pc:docMk/>
            <pc:sldMk cId="2763178426" sldId="258"/>
            <ac:picMk id="49" creationId="{AE68CB6C-AF9E-B74F-88DA-EC397C5F50A3}"/>
          </ac:picMkLst>
        </pc:picChg>
        <pc:picChg chg="add del mod topLvl">
          <ac:chgData name="Omozaki Yuichi" userId="610607280ea384d7" providerId="LiveId" clId="{2E3FDB69-E0B2-1141-AD4A-4B10ABE79677}" dt="2020-06-22T07:25:19.777" v="586" actId="478"/>
          <ac:picMkLst>
            <pc:docMk/>
            <pc:sldMk cId="2763178426" sldId="258"/>
            <ac:picMk id="51" creationId="{F333DED5-045E-3E45-9CAA-B65A8BB4D4E7}"/>
          </ac:picMkLst>
        </pc:picChg>
        <pc:picChg chg="add del mod topLvl">
          <ac:chgData name="Omozaki Yuichi" userId="610607280ea384d7" providerId="LiveId" clId="{2E3FDB69-E0B2-1141-AD4A-4B10ABE79677}" dt="2020-06-22T07:25:19.777" v="586" actId="478"/>
          <ac:picMkLst>
            <pc:docMk/>
            <pc:sldMk cId="2763178426" sldId="258"/>
            <ac:picMk id="56" creationId="{4FFE3761-C3C0-CE40-A56B-7B821D5C1978}"/>
          </ac:picMkLst>
        </pc:pic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66" creationId="{8C682C89-BBA3-FC48-BC9E-FC5BBE74B898}"/>
          </ac:picMkLst>
        </pc:pic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69" creationId="{45C32EEE-F764-BB47-A9FD-9C4208E6D66C}"/>
          </ac:picMkLst>
        </pc:picChg>
        <pc:picChg chg="add mod topLvl">
          <ac:chgData name="Omozaki Yuichi" userId="610607280ea384d7" providerId="LiveId" clId="{2E3FDB69-E0B2-1141-AD4A-4B10ABE79677}" dt="2020-06-23T15:38:07.068" v="9720" actId="1035"/>
          <ac:picMkLst>
            <pc:docMk/>
            <pc:sldMk cId="2763178426" sldId="258"/>
            <ac:picMk id="73" creationId="{623DD1BE-46AD-264D-BFB5-49FD8D10097C}"/>
          </ac:picMkLst>
        </pc:picChg>
      </pc:sldChg>
      <pc:sldChg chg="add del">
        <pc:chgData name="Omozaki Yuichi" userId="610607280ea384d7" providerId="LiveId" clId="{2E3FDB69-E0B2-1141-AD4A-4B10ABE79677}" dt="2020-06-22T07:18:02.101" v="317" actId="2696"/>
        <pc:sldMkLst>
          <pc:docMk/>
          <pc:sldMk cId="3818804007" sldId="258"/>
        </pc:sldMkLst>
      </pc:sldChg>
      <pc:sldChg chg="modSp add ord">
        <pc:chgData name="Omozaki Yuichi" userId="610607280ea384d7" providerId="LiveId" clId="{2E3FDB69-E0B2-1141-AD4A-4B10ABE79677}" dt="2020-06-23T15:50:20.707" v="10217" actId="1035"/>
        <pc:sldMkLst>
          <pc:docMk/>
          <pc:sldMk cId="3164234643" sldId="259"/>
        </pc:sldMkLst>
        <pc:spChg chg="mod">
          <ac:chgData name="Omozaki Yuichi" userId="610607280ea384d7" providerId="LiveId" clId="{2E3FDB69-E0B2-1141-AD4A-4B10ABE79677}" dt="2020-06-23T15:50:20.707" v="10217" actId="1035"/>
          <ac:spMkLst>
            <pc:docMk/>
            <pc:sldMk cId="3164234643" sldId="259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50:20.707" v="10217" actId="1035"/>
          <ac:spMkLst>
            <pc:docMk/>
            <pc:sldMk cId="3164234643" sldId="259"/>
            <ac:spMk id="3" creationId="{7F0197DE-B24F-41DB-AB59-112FB39C5346}"/>
          </ac:spMkLst>
        </pc:spChg>
        <pc:picChg chg="mod">
          <ac:chgData name="Omozaki Yuichi" userId="610607280ea384d7" providerId="LiveId" clId="{2E3FDB69-E0B2-1141-AD4A-4B10ABE79677}" dt="2020-06-23T15:34:29.347" v="9626" actId="1076"/>
          <ac:picMkLst>
            <pc:docMk/>
            <pc:sldMk cId="3164234643" sldId="259"/>
            <ac:picMk id="7" creationId="{84C13912-C603-4E50-8982-7600593216AD}"/>
          </ac:picMkLst>
        </pc:picChg>
      </pc:sldChg>
      <pc:sldChg chg="add del">
        <pc:chgData name="Omozaki Yuichi" userId="610607280ea384d7" providerId="LiveId" clId="{2E3FDB69-E0B2-1141-AD4A-4B10ABE79677}" dt="2020-06-23T15:50:25.143" v="10218" actId="2696"/>
        <pc:sldMkLst>
          <pc:docMk/>
          <pc:sldMk cId="4289686832" sldId="260"/>
        </pc:sldMkLst>
      </pc:sldChg>
      <pc:sldChg chg="addSp delSp modSp add ord">
        <pc:chgData name="Omozaki Yuichi" userId="610607280ea384d7" providerId="LiveId" clId="{2E3FDB69-E0B2-1141-AD4A-4B10ABE79677}" dt="2020-06-23T16:33:18.696" v="12039" actId="208"/>
        <pc:sldMkLst>
          <pc:docMk/>
          <pc:sldMk cId="170438656" sldId="261"/>
        </pc:sldMkLst>
        <pc:spChg chg="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3" creationId="{7F0197DE-B24F-41DB-AB59-112FB39C5346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6" creationId="{793F9860-3520-2842-AB3A-5CB609B7FA35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8" creationId="{33FD77AB-FA3A-2D45-BE30-76B01F74BAEF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9" creationId="{F10895D3-6272-4B45-BA7B-8E235989F96E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11" creationId="{EDA94FE4-B4E0-3445-83F9-503654777257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15" creationId="{A09C74FA-C8BE-374C-9301-4A2861FF9042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16" creationId="{70859DE3-1009-1044-B733-18F7AE87F5B8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17" creationId="{47DB653C-D0A1-FC42-A928-3921713D0F08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19" creationId="{29EAEEF4-2F37-0A44-BDDD-A75D0B5330EC}"/>
          </ac:spMkLst>
        </pc:spChg>
        <pc:spChg chg="add mod topLvl">
          <ac:chgData name="Omozaki Yuichi" userId="610607280ea384d7" providerId="LiveId" clId="{2E3FDB69-E0B2-1141-AD4A-4B10ABE79677}" dt="2020-06-23T16:33:18.696" v="12039" actId="208"/>
          <ac:spMkLst>
            <pc:docMk/>
            <pc:sldMk cId="170438656" sldId="261"/>
            <ac:spMk id="28" creationId="{F2890E87-C08E-C445-AD69-DD6D6A0093BB}"/>
          </ac:spMkLst>
        </pc:spChg>
        <pc:spChg chg="add 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29" creationId="{2DBA72B0-D9A4-5A44-B226-FE8D84C26C0B}"/>
          </ac:spMkLst>
        </pc:spChg>
        <pc:spChg chg="add mod topLvl">
          <ac:chgData name="Omozaki Yuichi" userId="610607280ea384d7" providerId="LiveId" clId="{2E3FDB69-E0B2-1141-AD4A-4B10ABE79677}" dt="2020-06-23T16:33:15.327" v="12038" actId="208"/>
          <ac:spMkLst>
            <pc:docMk/>
            <pc:sldMk cId="170438656" sldId="261"/>
            <ac:spMk id="30" creationId="{CF143726-8371-C44F-A492-084C47C10F31}"/>
          </ac:spMkLst>
        </pc:spChg>
        <pc:spChg chg="add 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31" creationId="{572D55C8-2880-BA44-8C2D-0BE6AC37E6C2}"/>
          </ac:spMkLst>
        </pc:spChg>
        <pc:spChg chg="add 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32" creationId="{912F5E64-D0A4-1A42-956F-66854A97955C}"/>
          </ac:spMkLst>
        </pc:spChg>
        <pc:spChg chg="add mod">
          <ac:chgData name="Omozaki Yuichi" userId="610607280ea384d7" providerId="LiveId" clId="{2E3FDB69-E0B2-1141-AD4A-4B10ABE79677}" dt="2020-06-23T15:38:31.700" v="9740" actId="1035"/>
          <ac:spMkLst>
            <pc:docMk/>
            <pc:sldMk cId="170438656" sldId="261"/>
            <ac:spMk id="33" creationId="{147A98A7-D1A0-E044-82C0-D6D1D43448EB}"/>
          </ac:spMkLst>
        </pc:spChg>
        <pc:spChg chg="add del mod">
          <ac:chgData name="Omozaki Yuichi" userId="610607280ea384d7" providerId="LiveId" clId="{2E3FDB69-E0B2-1141-AD4A-4B10ABE79677}" dt="2020-06-22T07:29:56.929" v="795" actId="478"/>
          <ac:spMkLst>
            <pc:docMk/>
            <pc:sldMk cId="170438656" sldId="261"/>
            <ac:spMk id="34" creationId="{ED513D9E-7AFE-D54C-8104-2926BB519C83}"/>
          </ac:spMkLst>
        </pc:spChg>
        <pc:spChg chg="add del mod">
          <ac:chgData name="Omozaki Yuichi" userId="610607280ea384d7" providerId="LiveId" clId="{2E3FDB69-E0B2-1141-AD4A-4B10ABE79677}" dt="2020-06-22T07:34:46.215" v="948" actId="478"/>
          <ac:spMkLst>
            <pc:docMk/>
            <pc:sldMk cId="170438656" sldId="261"/>
            <ac:spMk id="35" creationId="{2142821E-3A46-B94B-A4D0-4B9C19352C57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36" creationId="{81F27152-EE1B-B748-BD17-CBA6CB51775D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37" creationId="{776D1555-AB31-F24D-AA0F-292727EB0224}"/>
          </ac:spMkLst>
        </pc:spChg>
        <pc:spChg chg="add mod topLvl">
          <ac:chgData name="Omozaki Yuichi" userId="610607280ea384d7" providerId="LiveId" clId="{2E3FDB69-E0B2-1141-AD4A-4B10ABE79677}" dt="2020-06-23T16:32:19.706" v="12029" actId="207"/>
          <ac:spMkLst>
            <pc:docMk/>
            <pc:sldMk cId="170438656" sldId="261"/>
            <ac:spMk id="38" creationId="{5E96DD2F-210D-CA48-ACFA-1FDF5F228D87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39" creationId="{D3E9A7EB-2218-704D-9F7A-64E25639E5C0}"/>
          </ac:spMkLst>
        </pc:spChg>
        <pc:spChg chg="add mod topLvl">
          <ac:chgData name="Omozaki Yuichi" userId="610607280ea384d7" providerId="LiveId" clId="{2E3FDB69-E0B2-1141-AD4A-4B10ABE79677}" dt="2020-06-23T16:32:19.706" v="12029" actId="207"/>
          <ac:spMkLst>
            <pc:docMk/>
            <pc:sldMk cId="170438656" sldId="261"/>
            <ac:spMk id="40" creationId="{9258EA6F-EEF6-5E42-BB50-F8B0C6F10E7F}"/>
          </ac:spMkLst>
        </pc:spChg>
        <pc:spChg chg="add mod topLvl">
          <ac:chgData name="Omozaki Yuichi" userId="610607280ea384d7" providerId="LiveId" clId="{2E3FDB69-E0B2-1141-AD4A-4B10ABE79677}" dt="2020-06-23T16:32:41.410" v="12033" actId="207"/>
          <ac:spMkLst>
            <pc:docMk/>
            <pc:sldMk cId="170438656" sldId="261"/>
            <ac:spMk id="41" creationId="{EA3F4E7C-B5E2-A741-8C7F-B8B3401437A4}"/>
          </ac:spMkLst>
        </pc:spChg>
        <pc:spChg chg="add mod topLvl">
          <ac:chgData name="Omozaki Yuichi" userId="610607280ea384d7" providerId="LiveId" clId="{2E3FDB69-E0B2-1141-AD4A-4B10ABE79677}" dt="2020-06-23T16:32:34.716" v="12031" actId="208"/>
          <ac:spMkLst>
            <pc:docMk/>
            <pc:sldMk cId="170438656" sldId="261"/>
            <ac:spMk id="42" creationId="{3DCC5040-C087-AE42-8884-3116ABAB3F21}"/>
          </ac:spMkLst>
        </pc:spChg>
        <pc:spChg chg="add mod topLvl">
          <ac:chgData name="Omozaki Yuichi" userId="610607280ea384d7" providerId="LiveId" clId="{2E3FDB69-E0B2-1141-AD4A-4B10ABE79677}" dt="2020-06-23T16:32:19.706" v="12029" actId="207"/>
          <ac:spMkLst>
            <pc:docMk/>
            <pc:sldMk cId="170438656" sldId="261"/>
            <ac:spMk id="43" creationId="{47F97012-7530-E644-A161-5DAB4F564537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44" creationId="{B372B3FF-7A87-6841-AB9C-374284770CD7}"/>
          </ac:spMkLst>
        </pc:spChg>
        <pc:spChg chg="add mod topLvl">
          <ac:chgData name="Omozaki Yuichi" userId="610607280ea384d7" providerId="LiveId" clId="{2E3FDB69-E0B2-1141-AD4A-4B10ABE79677}" dt="2020-06-23T16:32:19.706" v="12029" actId="207"/>
          <ac:spMkLst>
            <pc:docMk/>
            <pc:sldMk cId="170438656" sldId="261"/>
            <ac:spMk id="45" creationId="{749E3366-C015-814D-AA07-32CA0FF96A0E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46" creationId="{DAA80912-8FE3-7546-9642-71E4D825C7D3}"/>
          </ac:spMkLst>
        </pc:spChg>
        <pc:spChg chg="add mod topLvl">
          <ac:chgData name="Omozaki Yuichi" userId="610607280ea384d7" providerId="LiveId" clId="{2E3FDB69-E0B2-1141-AD4A-4B10ABE79677}" dt="2020-06-23T16:32:28.961" v="12030" actId="208"/>
          <ac:spMkLst>
            <pc:docMk/>
            <pc:sldMk cId="170438656" sldId="261"/>
            <ac:spMk id="47" creationId="{EFA5F587-054F-794D-A137-A2672B40E00D}"/>
          </ac:spMkLst>
        </pc:spChg>
        <pc:spChg chg="add mod topLvl">
          <ac:chgData name="Omozaki Yuichi" userId="610607280ea384d7" providerId="LiveId" clId="{2E3FDB69-E0B2-1141-AD4A-4B10ABE79677}" dt="2020-06-23T16:32:49.982" v="12034" actId="207"/>
          <ac:spMkLst>
            <pc:docMk/>
            <pc:sldMk cId="170438656" sldId="261"/>
            <ac:spMk id="48" creationId="{6EB32398-579A-B747-88E3-CF4B3E693B86}"/>
          </ac:spMkLst>
        </pc:spChg>
        <pc:spChg chg="add mod topLvl">
          <ac:chgData name="Omozaki Yuichi" userId="610607280ea384d7" providerId="LiveId" clId="{2E3FDB69-E0B2-1141-AD4A-4B10ABE79677}" dt="2020-06-23T16:32:41.410" v="12033" actId="207"/>
          <ac:spMkLst>
            <pc:docMk/>
            <pc:sldMk cId="170438656" sldId="261"/>
            <ac:spMk id="49" creationId="{03B9A838-8449-274C-88C2-212F4D93BBA3}"/>
          </ac:spMkLst>
        </pc:spChg>
        <pc:spChg chg="add mod topLvl">
          <ac:chgData name="Omozaki Yuichi" userId="610607280ea384d7" providerId="LiveId" clId="{2E3FDB69-E0B2-1141-AD4A-4B10ABE79677}" dt="2020-06-23T16:32:58.031" v="12036" actId="207"/>
          <ac:spMkLst>
            <pc:docMk/>
            <pc:sldMk cId="170438656" sldId="261"/>
            <ac:spMk id="50" creationId="{3E0F0DF3-E752-434F-9518-6F171B56BA71}"/>
          </ac:spMkLst>
        </pc:spChg>
        <pc:spChg chg="add mod topLvl">
          <ac:chgData name="Omozaki Yuichi" userId="610607280ea384d7" providerId="LiveId" clId="{2E3FDB69-E0B2-1141-AD4A-4B10ABE79677}" dt="2020-06-23T16:32:34.716" v="12031" actId="208"/>
          <ac:spMkLst>
            <pc:docMk/>
            <pc:sldMk cId="170438656" sldId="261"/>
            <ac:spMk id="51" creationId="{A82E29AA-C44E-D14D-A54F-29D37DB05959}"/>
          </ac:spMkLst>
        </pc:spChg>
        <pc:spChg chg="add mod topLvl">
          <ac:chgData name="Omozaki Yuichi" userId="610607280ea384d7" providerId="LiveId" clId="{2E3FDB69-E0B2-1141-AD4A-4B10ABE79677}" dt="2020-06-23T16:32:19.706" v="12029" actId="207"/>
          <ac:spMkLst>
            <pc:docMk/>
            <pc:sldMk cId="170438656" sldId="261"/>
            <ac:spMk id="52" creationId="{1AEC5AB8-2AA1-7041-92C4-C0039E458746}"/>
          </ac:spMkLst>
        </pc:spChg>
        <pc:spChg chg="add mod topLvl">
          <ac:chgData name="Omozaki Yuichi" userId="610607280ea384d7" providerId="LiveId" clId="{2E3FDB69-E0B2-1141-AD4A-4B10ABE79677}" dt="2020-06-23T16:32:54.967" v="12035" actId="208"/>
          <ac:spMkLst>
            <pc:docMk/>
            <pc:sldMk cId="170438656" sldId="261"/>
            <ac:spMk id="53" creationId="{B0E24669-48AC-E343-9DD6-09F1F0C54DFD}"/>
          </ac:spMkLst>
        </pc:spChg>
        <pc:spChg chg="add mod topLvl">
          <ac:chgData name="Omozaki Yuichi" userId="610607280ea384d7" providerId="LiveId" clId="{2E3FDB69-E0B2-1141-AD4A-4B10ABE79677}" dt="2020-06-23T16:33:02.225" v="12037" actId="208"/>
          <ac:spMkLst>
            <pc:docMk/>
            <pc:sldMk cId="170438656" sldId="261"/>
            <ac:spMk id="54" creationId="{59B28136-DA3C-1949-B347-39B94C6FAE94}"/>
          </ac:spMkLst>
        </pc:spChg>
        <pc:spChg chg="add del mod">
          <ac:chgData name="Omozaki Yuichi" userId="610607280ea384d7" providerId="LiveId" clId="{2E3FDB69-E0B2-1141-AD4A-4B10ABE79677}" dt="2020-06-22T07:31:33.162" v="854" actId="478"/>
          <ac:spMkLst>
            <pc:docMk/>
            <pc:sldMk cId="170438656" sldId="261"/>
            <ac:spMk id="55" creationId="{7CB8B83E-ECA9-5545-9613-91271FCFA86E}"/>
          </ac:spMkLst>
        </pc:spChg>
        <pc:spChg chg="add del mod">
          <ac:chgData name="Omozaki Yuichi" userId="610607280ea384d7" providerId="LiveId" clId="{2E3FDB69-E0B2-1141-AD4A-4B10ABE79677}" dt="2020-06-22T07:35:03.759" v="960" actId="478"/>
          <ac:spMkLst>
            <pc:docMk/>
            <pc:sldMk cId="170438656" sldId="261"/>
            <ac:spMk id="57" creationId="{A1E66B1E-6DF1-EB4B-9BEB-530A573172A1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64" creationId="{CAA6321C-41B4-9E4B-940D-44F066B8F736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65" creationId="{32EAEBBB-1D98-144D-A955-687FB8DDB9B2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67" creationId="{4E377644-29F2-314B-AA7A-82FFB7DC0F3C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68" creationId="{4B530156-995B-994F-8151-5F5F95CC3A6F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70" creationId="{CBE7BD3F-4512-2849-BD6F-6E2726771335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71" creationId="{43117D65-E424-F149-9FF9-46B9B8D9F42A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72" creationId="{9554FFDC-9500-A949-9310-536C3AF07A15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74" creationId="{BAD9C905-A6FD-574C-B56D-1E914C7FFF71}"/>
          </ac:spMkLst>
        </pc:spChg>
        <pc:spChg chg="del">
          <ac:chgData name="Omozaki Yuichi" userId="610607280ea384d7" providerId="LiveId" clId="{2E3FDB69-E0B2-1141-AD4A-4B10ABE79677}" dt="2020-06-22T07:29:37.044" v="792" actId="478"/>
          <ac:spMkLst>
            <pc:docMk/>
            <pc:sldMk cId="170438656" sldId="261"/>
            <ac:spMk id="78" creationId="{9238B67C-2744-D945-983B-4194A6768833}"/>
          </ac:spMkLst>
        </pc:spChg>
        <pc:grpChg chg="add del mod">
          <ac:chgData name="Omozaki Yuichi" userId="610607280ea384d7" providerId="LiveId" clId="{2E3FDB69-E0B2-1141-AD4A-4B10ABE79677}" dt="2020-06-22T07:32:30.814" v="877" actId="165"/>
          <ac:grpSpMkLst>
            <pc:docMk/>
            <pc:sldMk cId="170438656" sldId="261"/>
            <ac:grpSpMk id="4" creationId="{3BD20D05-1B16-7C43-A2B5-C1D40FAABF43}"/>
          </ac:grpSpMkLst>
        </pc:grpChg>
        <pc:grpChg chg="add del mod">
          <ac:chgData name="Omozaki Yuichi" userId="610607280ea384d7" providerId="LiveId" clId="{2E3FDB69-E0B2-1141-AD4A-4B10ABE79677}" dt="2020-06-22T07:36:31.875" v="1026" actId="165"/>
          <ac:grpSpMkLst>
            <pc:docMk/>
            <pc:sldMk cId="170438656" sldId="261"/>
            <ac:grpSpMk id="12" creationId="{A6D06A47-FA38-7749-ACCF-5BD5C4BCE496}"/>
          </ac:grpSpMkLst>
        </pc:grp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5" creationId="{017A255E-9CB1-4D4B-BFD2-1F0D6A79FF1B}"/>
          </ac:picMkLst>
        </pc:picChg>
        <pc:picChg chg="del">
          <ac:chgData name="Omozaki Yuichi" userId="610607280ea384d7" providerId="LiveId" clId="{2E3FDB69-E0B2-1141-AD4A-4B10ABE79677}" dt="2020-06-23T15:35:04.960" v="9632" actId="478"/>
          <ac:picMkLst>
            <pc:docMk/>
            <pc:sldMk cId="170438656" sldId="261"/>
            <ac:picMk id="7" creationId="{84C13912-C603-4E50-8982-7600593216AD}"/>
          </ac:picMkLst>
        </pc:pic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10" creationId="{F64EE202-3BE4-B043-9E29-169B8D23FE67}"/>
          </ac:picMkLst>
        </pc:pic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14" creationId="{D1E56423-612D-8D49-A953-6149CB29C456}"/>
          </ac:picMkLst>
        </pc:picChg>
        <pc:picChg chg="add mod">
          <ac:chgData name="Omozaki Yuichi" userId="610607280ea384d7" providerId="LiveId" clId="{2E3FDB69-E0B2-1141-AD4A-4B10ABE79677}" dt="2020-06-23T15:35:48.781" v="9636" actId="1076"/>
          <ac:picMkLst>
            <pc:docMk/>
            <pc:sldMk cId="170438656" sldId="261"/>
            <ac:picMk id="34" creationId="{2C8D3FC9-12E4-744E-BD5B-24C3A3EB697D}"/>
          </ac:picMkLst>
        </pc:pic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66" creationId="{8C682C89-BBA3-FC48-BC9E-FC5BBE74B898}"/>
          </ac:picMkLst>
        </pc:pic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69" creationId="{45C32EEE-F764-BB47-A9FD-9C4208E6D66C}"/>
          </ac:picMkLst>
        </pc:picChg>
        <pc:picChg chg="del">
          <ac:chgData name="Omozaki Yuichi" userId="610607280ea384d7" providerId="LiveId" clId="{2E3FDB69-E0B2-1141-AD4A-4B10ABE79677}" dt="2020-06-22T07:29:37.044" v="792" actId="478"/>
          <ac:picMkLst>
            <pc:docMk/>
            <pc:sldMk cId="170438656" sldId="261"/>
            <ac:picMk id="73" creationId="{623DD1BE-46AD-264D-BFB5-49FD8D10097C}"/>
          </ac:picMkLst>
        </pc:picChg>
      </pc:sldChg>
      <pc:sldChg chg="addSp delSp modSp add ord">
        <pc:chgData name="Omozaki Yuichi" userId="610607280ea384d7" providerId="LiveId" clId="{2E3FDB69-E0B2-1141-AD4A-4B10ABE79677}" dt="2020-06-23T15:39:01.116" v="9769" actId="1036"/>
        <pc:sldMkLst>
          <pc:docMk/>
          <pc:sldMk cId="2550640469" sldId="262"/>
        </pc:sldMkLst>
        <pc:spChg chg="mod">
          <ac:chgData name="Omozaki Yuichi" userId="610607280ea384d7" providerId="LiveId" clId="{2E3FDB69-E0B2-1141-AD4A-4B10ABE79677}" dt="2020-06-23T15:38:52.140" v="9760" actId="1035"/>
          <ac:spMkLst>
            <pc:docMk/>
            <pc:sldMk cId="2550640469" sldId="262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38:52.140" v="9760" actId="1035"/>
          <ac:spMkLst>
            <pc:docMk/>
            <pc:sldMk cId="2550640469" sldId="262"/>
            <ac:spMk id="3" creationId="{7F0197DE-B24F-41DB-AB59-112FB39C5346}"/>
          </ac:spMkLst>
        </pc:spChg>
        <pc:spChg chg="add mod">
          <ac:chgData name="Omozaki Yuichi" userId="610607280ea384d7" providerId="LiveId" clId="{2E3FDB69-E0B2-1141-AD4A-4B10ABE79677}" dt="2020-06-23T15:38:52.140" v="9760" actId="1035"/>
          <ac:spMkLst>
            <pc:docMk/>
            <pc:sldMk cId="2550640469" sldId="262"/>
            <ac:spMk id="4" creationId="{A10A76CA-C8B9-3E49-9EC9-CAB5A17A1A83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28" creationId="{F2890E87-C08E-C445-AD69-DD6D6A0093BB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29" creationId="{2DBA72B0-D9A4-5A44-B226-FE8D84C26C0B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0" creationId="{CF143726-8371-C44F-A492-084C47C10F31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1" creationId="{572D55C8-2880-BA44-8C2D-0BE6AC37E6C2}"/>
          </ac:spMkLst>
        </pc:spChg>
        <pc:spChg chg="del">
          <ac:chgData name="Omozaki Yuichi" userId="610607280ea384d7" providerId="LiveId" clId="{2E3FDB69-E0B2-1141-AD4A-4B10ABE79677}" dt="2020-06-22T07:45:06.144" v="1235" actId="478"/>
          <ac:spMkLst>
            <pc:docMk/>
            <pc:sldMk cId="2550640469" sldId="262"/>
            <ac:spMk id="32" creationId="{912F5E64-D0A4-1A42-956F-66854A97955C}"/>
          </ac:spMkLst>
        </pc:spChg>
        <pc:spChg chg="del">
          <ac:chgData name="Omozaki Yuichi" userId="610607280ea384d7" providerId="LiveId" clId="{2E3FDB69-E0B2-1141-AD4A-4B10ABE79677}" dt="2020-06-22T07:45:06.144" v="1235" actId="478"/>
          <ac:spMkLst>
            <pc:docMk/>
            <pc:sldMk cId="2550640469" sldId="262"/>
            <ac:spMk id="33" creationId="{147A98A7-D1A0-E044-82C0-D6D1D43448EB}"/>
          </ac:spMkLst>
        </pc:spChg>
        <pc:spChg chg="add del mod">
          <ac:chgData name="Omozaki Yuichi" userId="610607280ea384d7" providerId="LiveId" clId="{2E3FDB69-E0B2-1141-AD4A-4B10ABE79677}" dt="2020-06-22T07:48:05.941" v="1462" actId="478"/>
          <ac:spMkLst>
            <pc:docMk/>
            <pc:sldMk cId="2550640469" sldId="262"/>
            <ac:spMk id="34" creationId="{922FA1B4-5F03-934A-90AA-F2B408A7C896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35" creationId="{BC766561-3B7D-7242-99B4-FEC56EE71B77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6" creationId="{81F27152-EE1B-B748-BD17-CBA6CB51775D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7" creationId="{776D1555-AB31-F24D-AA0F-292727EB0224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8" creationId="{5E96DD2F-210D-CA48-ACFA-1FDF5F228D87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39" creationId="{D3E9A7EB-2218-704D-9F7A-64E25639E5C0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0" creationId="{9258EA6F-EEF6-5E42-BB50-F8B0C6F10E7F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1" creationId="{EA3F4E7C-B5E2-A741-8C7F-B8B3401437A4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2" creationId="{3DCC5040-C087-AE42-8884-3116ABAB3F21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3" creationId="{47F97012-7530-E644-A161-5DAB4F564537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4" creationId="{B372B3FF-7A87-6841-AB9C-374284770CD7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5" creationId="{749E3366-C015-814D-AA07-32CA0FF96A0E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6" creationId="{DAA80912-8FE3-7546-9642-71E4D825C7D3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7" creationId="{EFA5F587-054F-794D-A137-A2672B40E00D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8" creationId="{6EB32398-579A-B747-88E3-CF4B3E693B86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49" creationId="{03B9A838-8449-274C-88C2-212F4D93BBA3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50" creationId="{3E0F0DF3-E752-434F-9518-6F171B56BA71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51" creationId="{A82E29AA-C44E-D14D-A54F-29D37DB05959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52" creationId="{1AEC5AB8-2AA1-7041-92C4-C0039E458746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53" creationId="{B0E24669-48AC-E343-9DD6-09F1F0C54DFD}"/>
          </ac:spMkLst>
        </pc:spChg>
        <pc:spChg chg="del">
          <ac:chgData name="Omozaki Yuichi" userId="610607280ea384d7" providerId="LiveId" clId="{2E3FDB69-E0B2-1141-AD4A-4B10ABE79677}" dt="2020-06-22T07:45:03.619" v="1234" actId="478"/>
          <ac:spMkLst>
            <pc:docMk/>
            <pc:sldMk cId="2550640469" sldId="262"/>
            <ac:spMk id="54" creationId="{59B28136-DA3C-1949-B347-39B94C6FAE94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55" creationId="{C99B2908-1A98-D24E-9123-EA32F7659A64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56" creationId="{51389F27-7F41-CE41-A864-03A5B96EF6D6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58" creationId="{F34CF259-D23E-B240-9A82-E757FCEEB79D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59" creationId="{E498E3BE-0B09-DF43-8481-FCD1F408CFF1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0" creationId="{C804A974-672B-7344-A3E9-F32AD6681E92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2" creationId="{AF21C666-EBEE-1844-B772-304EF71F5102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3" creationId="{02CD5AF7-0F98-2341-ACDC-1C83D96F0AB5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4" creationId="{FF031131-2689-C747-B4E8-1B5983DF6CAB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6" creationId="{134C81DE-F354-1844-B663-CECDAD5014C1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7" creationId="{7959F22B-73AF-0044-8084-427ACF362B4A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8" creationId="{2EC1B427-A9A9-4F4F-9D42-E332FF28FE59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69" creationId="{3BE1CB0C-48D9-1D49-8B8F-38B4E0676A78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70" creationId="{7A8BCC16-4C1C-6049-8B19-FEE08C42A496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73" creationId="{7A203080-80CC-8E47-8467-0EEAB92ABF3C}"/>
          </ac:spMkLst>
        </pc:spChg>
        <pc:spChg chg="add mod topLvl">
          <ac:chgData name="Omozaki Yuichi" userId="610607280ea384d7" providerId="LiveId" clId="{2E3FDB69-E0B2-1141-AD4A-4B10ABE79677}" dt="2020-06-23T15:39:01.116" v="9769" actId="1036"/>
          <ac:spMkLst>
            <pc:docMk/>
            <pc:sldMk cId="2550640469" sldId="262"/>
            <ac:spMk id="74" creationId="{3849250A-ACE6-6D43-8D8D-2F071198A4FC}"/>
          </ac:spMkLst>
        </pc:spChg>
        <pc:grpChg chg="add del mod">
          <ac:chgData name="Omozaki Yuichi" userId="610607280ea384d7" providerId="LiveId" clId="{2E3FDB69-E0B2-1141-AD4A-4B10ABE79677}" dt="2020-06-22T07:52:16.885" v="1615" actId="165"/>
          <ac:grpSpMkLst>
            <pc:docMk/>
            <pc:sldMk cId="2550640469" sldId="262"/>
            <ac:grpSpMk id="5" creationId="{9E1A9FE1-8C47-804E-81E5-9C9933D7F803}"/>
          </ac:grpSpMkLst>
        </pc:grpChg>
        <pc:picChg chg="del">
          <ac:chgData name="Omozaki Yuichi" userId="610607280ea384d7" providerId="LiveId" clId="{2E3FDB69-E0B2-1141-AD4A-4B10ABE79677}" dt="2020-06-23T15:35:53.902" v="9638" actId="478"/>
          <ac:picMkLst>
            <pc:docMk/>
            <pc:sldMk cId="2550640469" sldId="262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5:55.285" v="9639"/>
          <ac:picMkLst>
            <pc:docMk/>
            <pc:sldMk cId="2550640469" sldId="262"/>
            <ac:picMk id="27" creationId="{C4742B62-3783-7A49-8A8E-ABA4855F5B75}"/>
          </ac:picMkLst>
        </pc:picChg>
        <pc:picChg chg="add mod topLvl">
          <ac:chgData name="Omozaki Yuichi" userId="610607280ea384d7" providerId="LiveId" clId="{2E3FDB69-E0B2-1141-AD4A-4B10ABE79677}" dt="2020-06-23T15:39:01.116" v="9769" actId="1036"/>
          <ac:picMkLst>
            <pc:docMk/>
            <pc:sldMk cId="2550640469" sldId="262"/>
            <ac:picMk id="57" creationId="{5E6B58BF-5C42-6742-ADCC-05DBA0BECEC1}"/>
          </ac:picMkLst>
        </pc:picChg>
        <pc:picChg chg="add mod topLvl">
          <ac:chgData name="Omozaki Yuichi" userId="610607280ea384d7" providerId="LiveId" clId="{2E3FDB69-E0B2-1141-AD4A-4B10ABE79677}" dt="2020-06-23T15:39:01.116" v="9769" actId="1036"/>
          <ac:picMkLst>
            <pc:docMk/>
            <pc:sldMk cId="2550640469" sldId="262"/>
            <ac:picMk id="61" creationId="{7940BDE4-EFE8-B54D-A6AE-F327D889B723}"/>
          </ac:picMkLst>
        </pc:picChg>
        <pc:picChg chg="add mod topLvl">
          <ac:chgData name="Omozaki Yuichi" userId="610607280ea384d7" providerId="LiveId" clId="{2E3FDB69-E0B2-1141-AD4A-4B10ABE79677}" dt="2020-06-23T15:39:01.116" v="9769" actId="1036"/>
          <ac:picMkLst>
            <pc:docMk/>
            <pc:sldMk cId="2550640469" sldId="262"/>
            <ac:picMk id="65" creationId="{E4AF3F60-A0F7-DB47-959F-1EA35617055C}"/>
          </ac:picMkLst>
        </pc:picChg>
        <pc:cxnChg chg="add mod topLvl">
          <ac:chgData name="Omozaki Yuichi" userId="610607280ea384d7" providerId="LiveId" clId="{2E3FDB69-E0B2-1141-AD4A-4B10ABE79677}" dt="2020-06-23T15:39:01.116" v="9769" actId="1036"/>
          <ac:cxnSpMkLst>
            <pc:docMk/>
            <pc:sldMk cId="2550640469" sldId="262"/>
            <ac:cxnSpMk id="71" creationId="{B9949BC3-5864-1748-9B24-B9A0DF131F26}"/>
          </ac:cxnSpMkLst>
        </pc:cxnChg>
        <pc:cxnChg chg="add mod topLvl">
          <ac:chgData name="Omozaki Yuichi" userId="610607280ea384d7" providerId="LiveId" clId="{2E3FDB69-E0B2-1141-AD4A-4B10ABE79677}" dt="2020-06-23T15:39:01.116" v="9769" actId="1036"/>
          <ac:cxnSpMkLst>
            <pc:docMk/>
            <pc:sldMk cId="2550640469" sldId="262"/>
            <ac:cxnSpMk id="72" creationId="{2ADCC52B-BFCA-DE47-B091-A303ABBBEED0}"/>
          </ac:cxnSpMkLst>
        </pc:cxnChg>
      </pc:sldChg>
      <pc:sldChg chg="addSp delSp modSp add">
        <pc:chgData name="Omozaki Yuichi" userId="610607280ea384d7" providerId="LiveId" clId="{2E3FDB69-E0B2-1141-AD4A-4B10ABE79677}" dt="2020-06-23T15:39:19.760" v="9789" actId="1035"/>
        <pc:sldMkLst>
          <pc:docMk/>
          <pc:sldMk cId="3174531677" sldId="263"/>
        </pc:sldMkLst>
        <pc:spChg chg="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3" creationId="{7F0197DE-B24F-41DB-AB59-112FB39C5346}"/>
          </ac:spMkLst>
        </pc:spChg>
        <pc:spChg chg="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4" creationId="{A10A76CA-C8B9-3E49-9EC9-CAB5A17A1A83}"/>
          </ac:spMkLst>
        </pc:spChg>
        <pc:spChg chg="add 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27" creationId="{6D8822BC-7E3F-1C42-919F-2E40C49531BA}"/>
          </ac:spMkLst>
        </pc:spChg>
        <pc:spChg chg="add 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28" creationId="{69E8F17E-4878-5144-A4F6-C233BC3411AA}"/>
          </ac:spMkLst>
        </pc:spChg>
        <pc:spChg chg="add mod">
          <ac:chgData name="Omozaki Yuichi" userId="610607280ea384d7" providerId="LiveId" clId="{2E3FDB69-E0B2-1141-AD4A-4B10ABE79677}" dt="2020-06-23T15:39:19.760" v="9789" actId="1035"/>
          <ac:spMkLst>
            <pc:docMk/>
            <pc:sldMk cId="3174531677" sldId="263"/>
            <ac:spMk id="29" creationId="{F4269519-5CA9-F642-BAD3-546D11DD5CC5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35" creationId="{BC766561-3B7D-7242-99B4-FEC56EE71B77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55" creationId="{C99B2908-1A98-D24E-9123-EA32F7659A64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56" creationId="{51389F27-7F41-CE41-A864-03A5B96EF6D6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58" creationId="{F34CF259-D23E-B240-9A82-E757FCEEB79D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59" creationId="{E498E3BE-0B09-DF43-8481-FCD1F408CFF1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0" creationId="{C804A974-672B-7344-A3E9-F32AD6681E92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2" creationId="{AF21C666-EBEE-1844-B772-304EF71F5102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3" creationId="{02CD5AF7-0F98-2341-ACDC-1C83D96F0AB5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4" creationId="{FF031131-2689-C747-B4E8-1B5983DF6CAB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6" creationId="{134C81DE-F354-1844-B663-CECDAD5014C1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7" creationId="{7959F22B-73AF-0044-8084-427ACF362B4A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8" creationId="{2EC1B427-A9A9-4F4F-9D42-E332FF28FE59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69" creationId="{3BE1CB0C-48D9-1D49-8B8F-38B4E0676A78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70" creationId="{7A8BCC16-4C1C-6049-8B19-FEE08C42A496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73" creationId="{7A203080-80CC-8E47-8467-0EEAB92ABF3C}"/>
          </ac:spMkLst>
        </pc:spChg>
        <pc:spChg chg="del">
          <ac:chgData name="Omozaki Yuichi" userId="610607280ea384d7" providerId="LiveId" clId="{2E3FDB69-E0B2-1141-AD4A-4B10ABE79677}" dt="2020-06-22T07:56:46.955" v="1802" actId="478"/>
          <ac:spMkLst>
            <pc:docMk/>
            <pc:sldMk cId="3174531677" sldId="263"/>
            <ac:spMk id="74" creationId="{3849250A-ACE6-6D43-8D8D-2F071198A4FC}"/>
          </ac:spMkLst>
        </pc:spChg>
        <pc:picChg chg="del">
          <ac:chgData name="Omozaki Yuichi" userId="610607280ea384d7" providerId="LiveId" clId="{2E3FDB69-E0B2-1141-AD4A-4B10ABE79677}" dt="2020-06-23T15:35:59.966" v="9640" actId="478"/>
          <ac:picMkLst>
            <pc:docMk/>
            <pc:sldMk cId="3174531677" sldId="263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00.738" v="9641"/>
          <ac:picMkLst>
            <pc:docMk/>
            <pc:sldMk cId="3174531677" sldId="263"/>
            <ac:picMk id="9" creationId="{EFD5D681-7B02-0D4E-8BC6-3F2D9B7BC32B}"/>
          </ac:picMkLst>
        </pc:picChg>
        <pc:picChg chg="del">
          <ac:chgData name="Omozaki Yuichi" userId="610607280ea384d7" providerId="LiveId" clId="{2E3FDB69-E0B2-1141-AD4A-4B10ABE79677}" dt="2020-06-22T07:56:46.955" v="1802" actId="478"/>
          <ac:picMkLst>
            <pc:docMk/>
            <pc:sldMk cId="3174531677" sldId="263"/>
            <ac:picMk id="57" creationId="{5E6B58BF-5C42-6742-ADCC-05DBA0BECEC1}"/>
          </ac:picMkLst>
        </pc:picChg>
        <pc:picChg chg="del">
          <ac:chgData name="Omozaki Yuichi" userId="610607280ea384d7" providerId="LiveId" clId="{2E3FDB69-E0B2-1141-AD4A-4B10ABE79677}" dt="2020-06-22T07:56:46.955" v="1802" actId="478"/>
          <ac:picMkLst>
            <pc:docMk/>
            <pc:sldMk cId="3174531677" sldId="263"/>
            <ac:picMk id="61" creationId="{7940BDE4-EFE8-B54D-A6AE-F327D889B723}"/>
          </ac:picMkLst>
        </pc:picChg>
        <pc:picChg chg="del">
          <ac:chgData name="Omozaki Yuichi" userId="610607280ea384d7" providerId="LiveId" clId="{2E3FDB69-E0B2-1141-AD4A-4B10ABE79677}" dt="2020-06-22T07:56:46.955" v="1802" actId="478"/>
          <ac:picMkLst>
            <pc:docMk/>
            <pc:sldMk cId="3174531677" sldId="263"/>
            <ac:picMk id="65" creationId="{E4AF3F60-A0F7-DB47-959F-1EA35617055C}"/>
          </ac:picMkLst>
        </pc:picChg>
        <pc:cxnChg chg="del">
          <ac:chgData name="Omozaki Yuichi" userId="610607280ea384d7" providerId="LiveId" clId="{2E3FDB69-E0B2-1141-AD4A-4B10ABE79677}" dt="2020-06-22T07:56:46.955" v="1802" actId="478"/>
          <ac:cxnSpMkLst>
            <pc:docMk/>
            <pc:sldMk cId="3174531677" sldId="263"/>
            <ac:cxnSpMk id="71" creationId="{B9949BC3-5864-1748-9B24-B9A0DF131F26}"/>
          </ac:cxnSpMkLst>
        </pc:cxnChg>
        <pc:cxnChg chg="del">
          <ac:chgData name="Omozaki Yuichi" userId="610607280ea384d7" providerId="LiveId" clId="{2E3FDB69-E0B2-1141-AD4A-4B10ABE79677}" dt="2020-06-22T07:56:46.955" v="1802" actId="478"/>
          <ac:cxnSpMkLst>
            <pc:docMk/>
            <pc:sldMk cId="3174531677" sldId="263"/>
            <ac:cxnSpMk id="72" creationId="{2ADCC52B-BFCA-DE47-B091-A303ABBBEED0}"/>
          </ac:cxnSpMkLst>
        </pc:cxnChg>
      </pc:sldChg>
      <pc:sldChg chg="addSp delSp modSp add">
        <pc:chgData name="Omozaki Yuichi" userId="610607280ea384d7" providerId="LiveId" clId="{2E3FDB69-E0B2-1141-AD4A-4B10ABE79677}" dt="2020-06-23T15:39:43.230" v="9809" actId="1035"/>
        <pc:sldMkLst>
          <pc:docMk/>
          <pc:sldMk cId="2929631395" sldId="264"/>
        </pc:sldMkLst>
        <pc:spChg chg="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3" creationId="{7F0197DE-B24F-41DB-AB59-112FB39C5346}"/>
          </ac:spMkLst>
        </pc:spChg>
        <pc:spChg chg="del">
          <ac:chgData name="Omozaki Yuichi" userId="610607280ea384d7" providerId="LiveId" clId="{2E3FDB69-E0B2-1141-AD4A-4B10ABE79677}" dt="2020-06-22T08:03:49.602" v="2367" actId="478"/>
          <ac:spMkLst>
            <pc:docMk/>
            <pc:sldMk cId="2929631395" sldId="264"/>
            <ac:spMk id="4" creationId="{A10A76CA-C8B9-3E49-9EC9-CAB5A17A1A83}"/>
          </ac:spMkLst>
        </pc:spChg>
        <pc:spChg chg="add mod">
          <ac:chgData name="Omozaki Yuichi" userId="610607280ea384d7" providerId="LiveId" clId="{2E3FDB69-E0B2-1141-AD4A-4B10ABE79677}" dt="2020-06-22T08:11:19.069" v="2608" actId="164"/>
          <ac:spMkLst>
            <pc:docMk/>
            <pc:sldMk cId="2929631395" sldId="264"/>
            <ac:spMk id="5" creationId="{F02D6ADF-A923-E44F-ADA5-008C056B9075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0" creationId="{7B1C2756-926A-DD4C-83D1-E3B9CACFC400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11" creationId="{7943D1DC-5AC0-8944-B52E-50D2DDC65D35}"/>
          </ac:spMkLst>
        </pc:spChg>
        <pc:spChg chg="add mod">
          <ac:chgData name="Omozaki Yuichi" userId="610607280ea384d7" providerId="LiveId" clId="{2E3FDB69-E0B2-1141-AD4A-4B10ABE79677}" dt="2020-06-22T08:11:19.069" v="2608" actId="164"/>
          <ac:spMkLst>
            <pc:docMk/>
            <pc:sldMk cId="2929631395" sldId="264"/>
            <ac:spMk id="12" creationId="{95E1DC41-3DA1-4442-AC74-CFD9D214536B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13" creationId="{39360F28-7677-3A49-984E-51A57B1BBF5F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7" creationId="{78E9B24E-866B-8F4E-A4F2-501BFA316599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8" creationId="{C7F1F0B2-A66B-E441-9A7D-9F3AE270905A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9" creationId="{57EB88C3-3D80-0940-8182-6679A6CE9DDC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20" creationId="{A3F2C213-EBDA-3E4F-8D31-5DAFE0B4E329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21" creationId="{A2048B08-047F-534A-8128-914B07A029D4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22" creationId="{0954D2B0-4DA7-BF43-AD88-C3D1641A611A}"/>
          </ac:spMkLst>
        </pc:spChg>
        <pc:spChg chg="mod">
          <ac:chgData name="Omozaki Yuichi" userId="610607280ea384d7" providerId="LiveId" clId="{2E3FDB69-E0B2-1141-AD4A-4B10ABE79677}" dt="2020-06-22T08:08:05.195" v="2455" actId="171"/>
          <ac:spMkLst>
            <pc:docMk/>
            <pc:sldMk cId="2929631395" sldId="264"/>
            <ac:spMk id="26" creationId="{92E1E4AC-136B-CF4E-95FD-D038D2D5E618}"/>
          </ac:spMkLst>
        </pc:spChg>
        <pc:spChg chg="del">
          <ac:chgData name="Omozaki Yuichi" userId="610607280ea384d7" providerId="LiveId" clId="{2E3FDB69-E0B2-1141-AD4A-4B10ABE79677}" dt="2020-06-22T08:03:52.606" v="2368" actId="478"/>
          <ac:spMkLst>
            <pc:docMk/>
            <pc:sldMk cId="2929631395" sldId="264"/>
            <ac:spMk id="27" creationId="{6D8822BC-7E3F-1C42-919F-2E40C49531BA}"/>
          </ac:spMkLst>
        </pc:spChg>
        <pc:spChg chg="del">
          <ac:chgData name="Omozaki Yuichi" userId="610607280ea384d7" providerId="LiveId" clId="{2E3FDB69-E0B2-1141-AD4A-4B10ABE79677}" dt="2020-06-22T08:03:52.606" v="2368" actId="478"/>
          <ac:spMkLst>
            <pc:docMk/>
            <pc:sldMk cId="2929631395" sldId="264"/>
            <ac:spMk id="28" creationId="{69E8F17E-4878-5144-A4F6-C233BC3411AA}"/>
          </ac:spMkLst>
        </pc:spChg>
        <pc:spChg chg="del">
          <ac:chgData name="Omozaki Yuichi" userId="610607280ea384d7" providerId="LiveId" clId="{2E3FDB69-E0B2-1141-AD4A-4B10ABE79677}" dt="2020-06-22T08:03:52.606" v="2368" actId="478"/>
          <ac:spMkLst>
            <pc:docMk/>
            <pc:sldMk cId="2929631395" sldId="264"/>
            <ac:spMk id="29" creationId="{F4269519-5CA9-F642-BAD3-546D11DD5CC5}"/>
          </ac:spMkLst>
        </pc:spChg>
        <pc:spChg chg="mod">
          <ac:chgData name="Omozaki Yuichi" userId="610607280ea384d7" providerId="LiveId" clId="{2E3FDB69-E0B2-1141-AD4A-4B10ABE79677}" dt="2020-06-22T08:08:01.177" v="2453" actId="171"/>
          <ac:spMkLst>
            <pc:docMk/>
            <pc:sldMk cId="2929631395" sldId="264"/>
            <ac:spMk id="30" creationId="{9774C7F8-D688-F24F-86A1-C0A07BD29CF4}"/>
          </ac:spMkLst>
        </pc:spChg>
        <pc:spChg chg="mod">
          <ac:chgData name="Omozaki Yuichi" userId="610607280ea384d7" providerId="LiveId" clId="{2E3FDB69-E0B2-1141-AD4A-4B10ABE79677}" dt="2020-06-22T08:07:38.837" v="2449" actId="207"/>
          <ac:spMkLst>
            <pc:docMk/>
            <pc:sldMk cId="2929631395" sldId="264"/>
            <ac:spMk id="32" creationId="{BAB00FB3-6D51-A24A-9101-94B647BA548F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33" creationId="{D27C273E-D180-FA4E-8972-1EA0B24A84F5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34" creationId="{EADC6657-2BDD-0D4E-B52D-99723060BE1C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35" creationId="{EF6E8ADD-6273-8A4F-B465-1B0E52A4240F}"/>
          </ac:spMkLst>
        </pc:spChg>
        <pc:spChg chg="add del mod">
          <ac:chgData name="Omozaki Yuichi" userId="610607280ea384d7" providerId="LiveId" clId="{2E3FDB69-E0B2-1141-AD4A-4B10ABE79677}" dt="2020-06-22T08:09:44.250" v="2544" actId="478"/>
          <ac:spMkLst>
            <pc:docMk/>
            <pc:sldMk cId="2929631395" sldId="264"/>
            <ac:spMk id="36" creationId="{F54F1238-7587-894A-8C6B-48CC735B9D5F}"/>
          </ac:spMkLst>
        </pc:spChg>
        <pc:spChg chg="add del mod">
          <ac:chgData name="Omozaki Yuichi" userId="610607280ea384d7" providerId="LiveId" clId="{2E3FDB69-E0B2-1141-AD4A-4B10ABE79677}" dt="2020-06-22T08:09:42.688" v="2543" actId="478"/>
          <ac:spMkLst>
            <pc:docMk/>
            <pc:sldMk cId="2929631395" sldId="264"/>
            <ac:spMk id="37" creationId="{B2E61D13-ED23-DF40-B867-0FDEDA0DB8DD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38" creationId="{EAD58AF6-4C0B-DA4A-AC71-56D991CD8229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39" creationId="{6E0241E0-A6DC-A64A-B51E-20A77DCAAD9C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40" creationId="{0122BD23-4450-EE40-8331-CB3209A097B0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41" creationId="{36A07D6C-3B0E-BD4B-99E6-89BE08923828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44" creationId="{CA829475-FB8A-8941-8EA2-5950CDA36708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45" creationId="{8F0C660E-70EA-F143-90B3-D0703CD49AF6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46" creationId="{3E0F3195-C7E5-1F41-8395-B208246B888C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47" creationId="{7DD25351-D0D2-7147-ABBE-25EB5F052A62}"/>
          </ac:spMkLst>
        </pc:spChg>
        <pc:spChg chg="add del mod">
          <ac:chgData name="Omozaki Yuichi" userId="610607280ea384d7" providerId="LiveId" clId="{2E3FDB69-E0B2-1141-AD4A-4B10ABE79677}" dt="2020-06-22T08:09:46.119" v="2545" actId="478"/>
          <ac:spMkLst>
            <pc:docMk/>
            <pc:sldMk cId="2929631395" sldId="264"/>
            <ac:spMk id="48" creationId="{61ED9544-6A97-9E4F-9411-591DB8678C15}"/>
          </ac:spMkLst>
        </pc:spChg>
        <pc:spChg chg="add del mod">
          <ac:chgData name="Omozaki Yuichi" userId="610607280ea384d7" providerId="LiveId" clId="{2E3FDB69-E0B2-1141-AD4A-4B10ABE79677}" dt="2020-06-22T08:09:47.559" v="2546" actId="478"/>
          <ac:spMkLst>
            <pc:docMk/>
            <pc:sldMk cId="2929631395" sldId="264"/>
            <ac:spMk id="49" creationId="{09EAF663-6714-394A-83FD-6B6C66A7B608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51" creationId="{73D864AA-28BD-834B-8283-B91744868766}"/>
          </ac:spMkLst>
        </pc:spChg>
        <pc:spChg chg="mod">
          <ac:chgData name="Omozaki Yuichi" userId="610607280ea384d7" providerId="LiveId" clId="{2E3FDB69-E0B2-1141-AD4A-4B10ABE79677}" dt="2020-06-22T08:04:04.295" v="2369"/>
          <ac:spMkLst>
            <pc:docMk/>
            <pc:sldMk cId="2929631395" sldId="264"/>
            <ac:spMk id="52" creationId="{DD921771-E972-8B47-AE71-37FA3890B779}"/>
          </ac:spMkLst>
        </pc:spChg>
        <pc:spChg chg="add del mod">
          <ac:chgData name="Omozaki Yuichi" userId="610607280ea384d7" providerId="LiveId" clId="{2E3FDB69-E0B2-1141-AD4A-4B10ABE79677}" dt="2020-06-22T08:06:35.323" v="2439" actId="478"/>
          <ac:spMkLst>
            <pc:docMk/>
            <pc:sldMk cId="2929631395" sldId="264"/>
            <ac:spMk id="54" creationId="{8F32C2C1-DE53-A548-9199-DF4815D1DED4}"/>
          </ac:spMkLst>
        </pc:spChg>
        <pc:spChg chg="add del mod">
          <ac:chgData name="Omozaki Yuichi" userId="610607280ea384d7" providerId="LiveId" clId="{2E3FDB69-E0B2-1141-AD4A-4B10ABE79677}" dt="2020-06-22T08:06:35.323" v="2439" actId="478"/>
          <ac:spMkLst>
            <pc:docMk/>
            <pc:sldMk cId="2929631395" sldId="264"/>
            <ac:spMk id="55" creationId="{B93D873F-75D0-C541-A3B9-0550A54B61A9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57" creationId="{CD7B0756-AD16-9849-AE6D-BD8B813AAE8C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58" creationId="{E1F79F83-E41E-8D4D-8201-3065C80FE824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61" creationId="{F135FF73-6A16-D145-96FB-E3F53D160B42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62" creationId="{B30F6BC9-1C8E-EF47-8B50-A2E292A3766A}"/>
          </ac:spMkLst>
        </pc:spChg>
        <pc:spChg chg="add del mod">
          <ac:chgData name="Omozaki Yuichi" userId="610607280ea384d7" providerId="LiveId" clId="{2E3FDB69-E0B2-1141-AD4A-4B10ABE79677}" dt="2020-06-22T08:06:51.223" v="2442" actId="478"/>
          <ac:spMkLst>
            <pc:docMk/>
            <pc:sldMk cId="2929631395" sldId="264"/>
            <ac:spMk id="63" creationId="{A1240767-3523-A544-B3BD-427822809199}"/>
          </ac:spMkLst>
        </pc:spChg>
        <pc:spChg chg="add del mod">
          <ac:chgData name="Omozaki Yuichi" userId="610607280ea384d7" providerId="LiveId" clId="{2E3FDB69-E0B2-1141-AD4A-4B10ABE79677}" dt="2020-06-22T08:06:51.223" v="2442" actId="478"/>
          <ac:spMkLst>
            <pc:docMk/>
            <pc:sldMk cId="2929631395" sldId="264"/>
            <ac:spMk id="64" creationId="{4A50D705-8DF3-8F44-846C-157321337809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68" creationId="{4094B127-4BAE-5943-A113-FCA40997DC64}"/>
          </ac:spMkLst>
        </pc:spChg>
        <pc:spChg chg="add del mod">
          <ac:chgData name="Omozaki Yuichi" userId="610607280ea384d7" providerId="LiveId" clId="{2E3FDB69-E0B2-1141-AD4A-4B10ABE79677}" dt="2020-06-22T08:12:40.057" v="2626" actId="478"/>
          <ac:spMkLst>
            <pc:docMk/>
            <pc:sldMk cId="2929631395" sldId="264"/>
            <ac:spMk id="69" creationId="{D49FA981-59C2-9142-A2AE-F4944DAC532A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0" creationId="{FA3BD267-4D6C-6A46-8E71-296611FE89E3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4" creationId="{98D63454-8703-4F4C-888E-104159B0E1D6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5" creationId="{26BCCF04-B377-8E4E-BDE9-6092C090D4CD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6" creationId="{A6D21D6A-1D2D-3249-A3B8-956B0A9CC68F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7" creationId="{08287CCB-8714-7A40-A655-A43D20103711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8" creationId="{EBEB3B1B-5FF0-B244-B93A-0C7E92D16ACF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79" creationId="{B0FE1E48-A096-EB4F-B1F3-31A9DB33DED1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83" creationId="{237FD702-EB04-664E-827E-CED294E31B1B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84" creationId="{ADDFEC4E-63F3-4C4D-8DDA-A2B5750B1450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86" creationId="{6AF48ED7-C982-1241-95D9-CCCE907370C0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87" creationId="{0463687A-1EA3-5648-A922-E20FC726B999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88" creationId="{013FB32E-7B6F-D846-9EB8-E070FA1C4696}"/>
          </ac:spMkLst>
        </pc:spChg>
        <pc:spChg chg="add del mod">
          <ac:chgData name="Omozaki Yuichi" userId="610607280ea384d7" providerId="LiveId" clId="{2E3FDB69-E0B2-1141-AD4A-4B10ABE79677}" dt="2020-06-22T08:12:36.827" v="2625" actId="478"/>
          <ac:spMkLst>
            <pc:docMk/>
            <pc:sldMk cId="2929631395" sldId="264"/>
            <ac:spMk id="89" creationId="{F7A321BD-E8DA-FA46-A1B9-8B02E0C6651C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91" creationId="{B6A8628C-5CB9-A04F-87A5-8BF9B9BCFF62}"/>
          </ac:spMkLst>
        </pc:spChg>
        <pc:spChg chg="mod">
          <ac:chgData name="Omozaki Yuichi" userId="610607280ea384d7" providerId="LiveId" clId="{2E3FDB69-E0B2-1141-AD4A-4B10ABE79677}" dt="2020-06-22T08:12:24.337" v="2617"/>
          <ac:spMkLst>
            <pc:docMk/>
            <pc:sldMk cId="2929631395" sldId="264"/>
            <ac:spMk id="92" creationId="{5DF70D0F-0B12-8042-9C44-0487371B3A3A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93" creationId="{62D20332-6080-8847-960A-CA71FBC405FF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97" creationId="{05442ECD-DE81-A04B-80CF-0EB36224D0D3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98" creationId="{3272388F-992C-014E-9300-6A896293B4A0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99" creationId="{32EFDEA1-BE3F-084D-ABA2-3946CF9CBD34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00" creationId="{196FBE9F-7CFA-AA45-BB04-63BCF2DE136B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01" creationId="{62DEDE89-82CE-A741-8D2A-8A48A995D6AC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02" creationId="{D469F257-24B0-674A-A438-EE7098645E15}"/>
          </ac:spMkLst>
        </pc:spChg>
        <pc:spChg chg="mod">
          <ac:chgData name="Omozaki Yuichi" userId="610607280ea384d7" providerId="LiveId" clId="{2E3FDB69-E0B2-1141-AD4A-4B10ABE79677}" dt="2020-06-22T08:17:07.394" v="3007" actId="171"/>
          <ac:spMkLst>
            <pc:docMk/>
            <pc:sldMk cId="2929631395" sldId="264"/>
            <ac:spMk id="106" creationId="{DBE4C2C7-D1F6-B44D-A302-84B695FDB32F}"/>
          </ac:spMkLst>
        </pc:spChg>
        <pc:spChg chg="mod">
          <ac:chgData name="Omozaki Yuichi" userId="610607280ea384d7" providerId="LiveId" clId="{2E3FDB69-E0B2-1141-AD4A-4B10ABE79677}" dt="2020-06-22T08:16:58.435" v="3005" actId="171"/>
          <ac:spMkLst>
            <pc:docMk/>
            <pc:sldMk cId="2929631395" sldId="264"/>
            <ac:spMk id="107" creationId="{04786F24-1AC0-D84C-BC57-5737FB7AFAD0}"/>
          </ac:spMkLst>
        </pc:spChg>
        <pc:spChg chg="mod">
          <ac:chgData name="Omozaki Yuichi" userId="610607280ea384d7" providerId="LiveId" clId="{2E3FDB69-E0B2-1141-AD4A-4B10ABE79677}" dt="2020-06-22T08:14:59.450" v="2809" actId="14100"/>
          <ac:spMkLst>
            <pc:docMk/>
            <pc:sldMk cId="2929631395" sldId="264"/>
            <ac:spMk id="109" creationId="{FAB104EA-D7D8-8A44-8ED8-D521B114D5F4}"/>
          </ac:spMkLst>
        </pc:spChg>
        <pc:spChg chg="mod">
          <ac:chgData name="Omozaki Yuichi" userId="610607280ea384d7" providerId="LiveId" clId="{2E3FDB69-E0B2-1141-AD4A-4B10ABE79677}" dt="2020-06-22T08:16:11.266" v="2925" actId="207"/>
          <ac:spMkLst>
            <pc:docMk/>
            <pc:sldMk cId="2929631395" sldId="264"/>
            <ac:spMk id="110" creationId="{C3FA58EA-C8D6-2C47-98B1-6F60E81075A8}"/>
          </ac:spMkLst>
        </pc:spChg>
        <pc:spChg chg="mod">
          <ac:chgData name="Omozaki Yuichi" userId="610607280ea384d7" providerId="LiveId" clId="{2E3FDB69-E0B2-1141-AD4A-4B10ABE79677}" dt="2020-06-22T08:16:19.066" v="2948" actId="1038"/>
          <ac:spMkLst>
            <pc:docMk/>
            <pc:sldMk cId="2929631395" sldId="264"/>
            <ac:spMk id="111" creationId="{B2B9415A-4BF0-2C43-AA68-DB217308ED7B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12" creationId="{8562FCF0-4514-AB4D-AA3E-0D49640DFEF6}"/>
          </ac:spMkLst>
        </pc:spChg>
        <pc:spChg chg="mod">
          <ac:chgData name="Omozaki Yuichi" userId="610607280ea384d7" providerId="LiveId" clId="{2E3FDB69-E0B2-1141-AD4A-4B10ABE79677}" dt="2020-06-22T08:13:51.845" v="2746" actId="14100"/>
          <ac:spMkLst>
            <pc:docMk/>
            <pc:sldMk cId="2929631395" sldId="264"/>
            <ac:spMk id="114" creationId="{8AA21149-87B5-2C45-8D7E-94E1CC4CF822}"/>
          </ac:spMkLst>
        </pc:spChg>
        <pc:spChg chg="mod">
          <ac:chgData name="Omozaki Yuichi" userId="610607280ea384d7" providerId="LiveId" clId="{2E3FDB69-E0B2-1141-AD4A-4B10ABE79677}" dt="2020-06-22T08:13:48.094" v="2744" actId="14100"/>
          <ac:spMkLst>
            <pc:docMk/>
            <pc:sldMk cId="2929631395" sldId="264"/>
            <ac:spMk id="115" creationId="{74CDB04D-B052-174B-90E4-4803A73C374E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16" creationId="{FEF4DA93-ED12-4F48-A256-C68106C292FD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17" creationId="{DAC732F4-CA6C-DB45-A1D9-AF884765A1DB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20" creationId="{16619FB2-D4DA-F349-BDC5-4B89F982C5E3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21" creationId="{60F4252C-8498-194D-8DD6-0ECB5BE07F46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22" creationId="{7538CB2E-8064-7740-A721-6F85DFA850A7}"/>
          </ac:spMkLst>
        </pc:spChg>
        <pc:spChg chg="add del mod">
          <ac:chgData name="Omozaki Yuichi" userId="610607280ea384d7" providerId="LiveId" clId="{2E3FDB69-E0B2-1141-AD4A-4B10ABE79677}" dt="2020-06-22T08:24:11.733" v="3295" actId="478"/>
          <ac:spMkLst>
            <pc:docMk/>
            <pc:sldMk cId="2929631395" sldId="264"/>
            <ac:spMk id="123" creationId="{D8797289-C9F0-0442-BDC5-092B91250FD1}"/>
          </ac:spMkLst>
        </pc:spChg>
        <pc:spChg chg="add mod">
          <ac:chgData name="Omozaki Yuichi" userId="610607280ea384d7" providerId="LiveId" clId="{2E3FDB69-E0B2-1141-AD4A-4B10ABE79677}" dt="2020-06-23T15:39:43.230" v="9809" actId="1035"/>
          <ac:spMkLst>
            <pc:docMk/>
            <pc:sldMk cId="2929631395" sldId="264"/>
            <ac:spMk id="124" creationId="{04F0F801-13EF-1D45-802A-18BB29F4014B}"/>
          </ac:spMkLst>
        </pc:s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6" creationId="{07388551-6634-0240-AD54-BD7F1D555E22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14" creationId="{7D74EFA9-F5B2-B548-9DD1-BDB76EC9A159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25" creationId="{9EBA5745-A2BE-3044-9636-4AF21B158E6C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31" creationId="{07191392-C741-9448-911B-F28F792F500B}"/>
          </ac:grpSpMkLst>
        </pc:grpChg>
        <pc:grpChg chg="add del mod">
          <ac:chgData name="Omozaki Yuichi" userId="610607280ea384d7" providerId="LiveId" clId="{2E3FDB69-E0B2-1141-AD4A-4B10ABE79677}" dt="2020-06-22T08:12:40.057" v="2626" actId="478"/>
          <ac:grpSpMkLst>
            <pc:docMk/>
            <pc:sldMk cId="2929631395" sldId="264"/>
            <ac:grpSpMk id="43" creationId="{262A26A0-93D7-5742-874E-F73D0D81B46B}"/>
          </ac:grpSpMkLst>
        </pc:grpChg>
        <pc:grpChg chg="add del mod">
          <ac:chgData name="Omozaki Yuichi" userId="610607280ea384d7" providerId="LiveId" clId="{2E3FDB69-E0B2-1141-AD4A-4B10ABE79677}" dt="2020-06-22T08:12:40.057" v="2626" actId="478"/>
          <ac:grpSpMkLst>
            <pc:docMk/>
            <pc:sldMk cId="2929631395" sldId="264"/>
            <ac:grpSpMk id="50" creationId="{425A5FC8-6E92-9548-BFC4-0B49E61CD761}"/>
          </ac:grpSpMkLst>
        </pc:grpChg>
        <pc:grpChg chg="add del mod">
          <ac:chgData name="Omozaki Yuichi" userId="610607280ea384d7" providerId="LiveId" clId="{2E3FDB69-E0B2-1141-AD4A-4B10ABE79677}" dt="2020-06-22T08:07:09.712" v="2445" actId="478"/>
          <ac:grpSpMkLst>
            <pc:docMk/>
            <pc:sldMk cId="2929631395" sldId="264"/>
            <ac:grpSpMk id="65" creationId="{80E21E51-9CD3-0B47-8B7B-7C1966F1BF6C}"/>
          </ac:grpSpMkLst>
        </pc:grpChg>
        <pc:grpChg chg="add del mod">
          <ac:chgData name="Omozaki Yuichi" userId="610607280ea384d7" providerId="LiveId" clId="{2E3FDB69-E0B2-1141-AD4A-4B10ABE79677}" dt="2020-06-22T08:12:36.827" v="2625" actId="478"/>
          <ac:grpSpMkLst>
            <pc:docMk/>
            <pc:sldMk cId="2929631395" sldId="264"/>
            <ac:grpSpMk id="71" creationId="{AA5C6622-C2E9-B144-A3A4-086969E7944A}"/>
          </ac:grpSpMkLst>
        </pc:grpChg>
        <pc:grpChg chg="add del mod">
          <ac:chgData name="Omozaki Yuichi" userId="610607280ea384d7" providerId="LiveId" clId="{2E3FDB69-E0B2-1141-AD4A-4B10ABE79677}" dt="2020-06-22T08:12:36.827" v="2625" actId="478"/>
          <ac:grpSpMkLst>
            <pc:docMk/>
            <pc:sldMk cId="2929631395" sldId="264"/>
            <ac:grpSpMk id="82" creationId="{3666DEDA-F2D6-6140-9F15-A26CBDD180A4}"/>
          </ac:grpSpMkLst>
        </pc:grpChg>
        <pc:grpChg chg="add del mod">
          <ac:chgData name="Omozaki Yuichi" userId="610607280ea384d7" providerId="LiveId" clId="{2E3FDB69-E0B2-1141-AD4A-4B10ABE79677}" dt="2020-06-22T08:12:36.827" v="2625" actId="478"/>
          <ac:grpSpMkLst>
            <pc:docMk/>
            <pc:sldMk cId="2929631395" sldId="264"/>
            <ac:grpSpMk id="85" creationId="{E95AD9C0-5B1B-2A4F-B27B-89DF4957FDCC}"/>
          </ac:grpSpMkLst>
        </pc:grpChg>
        <pc:grpChg chg="add del mod">
          <ac:chgData name="Omozaki Yuichi" userId="610607280ea384d7" providerId="LiveId" clId="{2E3FDB69-E0B2-1141-AD4A-4B10ABE79677}" dt="2020-06-22T08:12:36.827" v="2625" actId="478"/>
          <ac:grpSpMkLst>
            <pc:docMk/>
            <pc:sldMk cId="2929631395" sldId="264"/>
            <ac:grpSpMk id="90" creationId="{A6A2EB2E-813E-CC43-A3CC-AE318C1979BD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94" creationId="{2263AD5B-67CE-6148-A4F2-872934ECC341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105" creationId="{46E03AB0-4904-D848-BA8E-3B2C50FEBA51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108" creationId="{B14F7AF6-FC26-DD4E-B337-26252C49320D}"/>
          </ac:grpSpMkLst>
        </pc:grpChg>
        <pc:grpChg chg="add mod">
          <ac:chgData name="Omozaki Yuichi" userId="610607280ea384d7" providerId="LiveId" clId="{2E3FDB69-E0B2-1141-AD4A-4B10ABE79677}" dt="2020-06-23T15:39:43.230" v="9809" actId="1035"/>
          <ac:grpSpMkLst>
            <pc:docMk/>
            <pc:sldMk cId="2929631395" sldId="264"/>
            <ac:grpSpMk id="113" creationId="{DF4DD4D4-3DAA-0B48-AF2F-BC89B403D2BB}"/>
          </ac:grpSpMkLst>
        </pc:grpChg>
        <pc:picChg chg="del mod">
          <ac:chgData name="Omozaki Yuichi" userId="610607280ea384d7" providerId="LiveId" clId="{2E3FDB69-E0B2-1141-AD4A-4B10ABE79677}" dt="2020-06-23T15:36:04.217" v="9642" actId="478"/>
          <ac:picMkLst>
            <pc:docMk/>
            <pc:sldMk cId="2929631395" sldId="264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05.381" v="9643"/>
          <ac:picMkLst>
            <pc:docMk/>
            <pc:sldMk cId="2929631395" sldId="264"/>
            <ac:picMk id="59" creationId="{EFAF879C-E3BB-D946-9B3A-E2560424C7DE}"/>
          </ac:picMkLst>
        </pc:pic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9" creationId="{DF82C66D-18E3-7245-AFEB-CFE215B24972}"/>
          </ac:cxnSpMkLst>
        </pc:cxnChg>
        <pc:cxnChg chg="mod">
          <ac:chgData name="Omozaki Yuichi" userId="610607280ea384d7" providerId="LiveId" clId="{2E3FDB69-E0B2-1141-AD4A-4B10ABE79677}" dt="2020-06-22T08:04:04.295" v="2369"/>
          <ac:cxnSpMkLst>
            <pc:docMk/>
            <pc:sldMk cId="2929631395" sldId="264"/>
            <ac:cxnSpMk id="15" creationId="{3F687999-9D7B-964A-B508-7D34ACE3304D}"/>
          </ac:cxnSpMkLst>
        </pc:cxnChg>
        <pc:cxnChg chg="mod">
          <ac:chgData name="Omozaki Yuichi" userId="610607280ea384d7" providerId="LiveId" clId="{2E3FDB69-E0B2-1141-AD4A-4B10ABE79677}" dt="2020-06-22T08:04:04.295" v="2369"/>
          <ac:cxnSpMkLst>
            <pc:docMk/>
            <pc:sldMk cId="2929631395" sldId="264"/>
            <ac:cxnSpMk id="16" creationId="{75926C7B-09E0-B94F-B3E0-40E178194E93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23" creationId="{52C1FEEE-45EF-5A40-9D6A-3F3ED614294A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24" creationId="{2FEF761A-993D-8545-A299-C8EF2A507EDF}"/>
          </ac:cxnSpMkLst>
        </pc:cxn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42" creationId="{24F68E75-4EA5-F14C-B669-B30E347A8F13}"/>
          </ac:cxnSpMkLst>
        </pc:cxn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53" creationId="{EAAFC0AF-B7EF-C644-AB00-06B37C077F5D}"/>
          </ac:cxnSpMkLst>
        </pc:cxn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56" creationId="{76670555-CE6B-1141-99E9-E632456847DE}"/>
          </ac:cxnSpMkLst>
        </pc:cxn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59" creationId="{243BB963-04CF-3E44-BCF9-801583E642C2}"/>
          </ac:cxnSpMkLst>
        </pc:cxnChg>
        <pc:cxnChg chg="add del mod">
          <ac:chgData name="Omozaki Yuichi" userId="610607280ea384d7" providerId="LiveId" clId="{2E3FDB69-E0B2-1141-AD4A-4B10ABE79677}" dt="2020-06-22T08:12:40.057" v="2626" actId="478"/>
          <ac:cxnSpMkLst>
            <pc:docMk/>
            <pc:sldMk cId="2929631395" sldId="264"/>
            <ac:cxnSpMk id="60" creationId="{656E5460-410F-0D4A-B5CE-14DBA69B5523}"/>
          </ac:cxnSpMkLst>
        </pc:cxnChg>
        <pc:cxnChg chg="mod">
          <ac:chgData name="Omozaki Yuichi" userId="610607280ea384d7" providerId="LiveId" clId="{2E3FDB69-E0B2-1141-AD4A-4B10ABE79677}" dt="2020-06-22T08:06:59.166" v="2443"/>
          <ac:cxnSpMkLst>
            <pc:docMk/>
            <pc:sldMk cId="2929631395" sldId="264"/>
            <ac:cxnSpMk id="66" creationId="{C1A13BD1-73C8-2043-AEB7-8DF823E91F4B}"/>
          </ac:cxnSpMkLst>
        </pc:cxnChg>
        <pc:cxnChg chg="mod">
          <ac:chgData name="Omozaki Yuichi" userId="610607280ea384d7" providerId="LiveId" clId="{2E3FDB69-E0B2-1141-AD4A-4B10ABE79677}" dt="2020-06-22T08:06:59.166" v="2443"/>
          <ac:cxnSpMkLst>
            <pc:docMk/>
            <pc:sldMk cId="2929631395" sldId="264"/>
            <ac:cxnSpMk id="67" creationId="{687E6A64-4FD6-F544-9F3D-E4E9BE7C8B59}"/>
          </ac:cxnSpMkLst>
        </pc:cxnChg>
        <pc:cxnChg chg="mod">
          <ac:chgData name="Omozaki Yuichi" userId="610607280ea384d7" providerId="LiveId" clId="{2E3FDB69-E0B2-1141-AD4A-4B10ABE79677}" dt="2020-06-22T08:12:24.337" v="2617"/>
          <ac:cxnSpMkLst>
            <pc:docMk/>
            <pc:sldMk cId="2929631395" sldId="264"/>
            <ac:cxnSpMk id="72" creationId="{5409030D-0ED3-294E-AFCE-1E78622BD87E}"/>
          </ac:cxnSpMkLst>
        </pc:cxnChg>
        <pc:cxnChg chg="mod">
          <ac:chgData name="Omozaki Yuichi" userId="610607280ea384d7" providerId="LiveId" clId="{2E3FDB69-E0B2-1141-AD4A-4B10ABE79677}" dt="2020-06-22T08:12:24.337" v="2617"/>
          <ac:cxnSpMkLst>
            <pc:docMk/>
            <pc:sldMk cId="2929631395" sldId="264"/>
            <ac:cxnSpMk id="73" creationId="{C87BDC10-45D6-044F-AACC-93D376BC2ABF}"/>
          </ac:cxnSpMkLst>
        </pc:cxnChg>
        <pc:cxnChg chg="add del mod">
          <ac:chgData name="Omozaki Yuichi" userId="610607280ea384d7" providerId="LiveId" clId="{2E3FDB69-E0B2-1141-AD4A-4B10ABE79677}" dt="2020-06-22T08:12:36.827" v="2625" actId="478"/>
          <ac:cxnSpMkLst>
            <pc:docMk/>
            <pc:sldMk cId="2929631395" sldId="264"/>
            <ac:cxnSpMk id="80" creationId="{4AC17317-CDB2-604E-B903-CC7DB470191C}"/>
          </ac:cxnSpMkLst>
        </pc:cxnChg>
        <pc:cxnChg chg="add del mod">
          <ac:chgData name="Omozaki Yuichi" userId="610607280ea384d7" providerId="LiveId" clId="{2E3FDB69-E0B2-1141-AD4A-4B10ABE79677}" dt="2020-06-22T08:12:36.827" v="2625" actId="478"/>
          <ac:cxnSpMkLst>
            <pc:docMk/>
            <pc:sldMk cId="2929631395" sldId="264"/>
            <ac:cxnSpMk id="81" creationId="{E7BBD69A-BD9C-8745-9755-79AEFFC71B56}"/>
          </ac:cxnSpMkLst>
        </pc:cxnChg>
        <pc:cxnChg chg="mod">
          <ac:chgData name="Omozaki Yuichi" userId="610607280ea384d7" providerId="LiveId" clId="{2E3FDB69-E0B2-1141-AD4A-4B10ABE79677}" dt="2020-06-22T08:12:43.988" v="2627"/>
          <ac:cxnSpMkLst>
            <pc:docMk/>
            <pc:sldMk cId="2929631395" sldId="264"/>
            <ac:cxnSpMk id="95" creationId="{301310CC-15F1-274C-958C-B9A078815802}"/>
          </ac:cxnSpMkLst>
        </pc:cxnChg>
        <pc:cxnChg chg="mod">
          <ac:chgData name="Omozaki Yuichi" userId="610607280ea384d7" providerId="LiveId" clId="{2E3FDB69-E0B2-1141-AD4A-4B10ABE79677}" dt="2020-06-22T08:12:43.988" v="2627"/>
          <ac:cxnSpMkLst>
            <pc:docMk/>
            <pc:sldMk cId="2929631395" sldId="264"/>
            <ac:cxnSpMk id="96" creationId="{D3E05FE6-EE22-7F4A-B4A5-7A296A5B8B81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103" creationId="{0265712D-D007-5148-8943-30B99FEEF032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104" creationId="{CC33C560-3423-E441-8468-B3830F0138D5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118" creationId="{350D7A47-30F9-104F-82FA-9E0E104B9C3A}"/>
          </ac:cxnSpMkLst>
        </pc:cxnChg>
        <pc:cxnChg chg="add mod">
          <ac:chgData name="Omozaki Yuichi" userId="610607280ea384d7" providerId="LiveId" clId="{2E3FDB69-E0B2-1141-AD4A-4B10ABE79677}" dt="2020-06-23T15:39:43.230" v="9809" actId="1035"/>
          <ac:cxnSpMkLst>
            <pc:docMk/>
            <pc:sldMk cId="2929631395" sldId="264"/>
            <ac:cxnSpMk id="119" creationId="{C617FE8B-F7FE-7D49-88FD-1BD1B0B7DF5A}"/>
          </ac:cxnSpMkLst>
        </pc:cxnChg>
      </pc:sldChg>
      <pc:sldChg chg="addSp delSp modSp add">
        <pc:chgData name="Omozaki Yuichi" userId="610607280ea384d7" providerId="LiveId" clId="{2E3FDB69-E0B2-1141-AD4A-4B10ABE79677}" dt="2020-06-23T15:40:08.194" v="9829" actId="1035"/>
        <pc:sldMkLst>
          <pc:docMk/>
          <pc:sldMk cId="3227522060" sldId="265"/>
        </pc:sldMkLst>
        <pc:spChg chg="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3" creationId="{7F0197DE-B24F-41DB-AB59-112FB39C5346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8" creationId="{C1200A94-B315-0B4A-8A84-BFA7819D5E80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0" creationId="{7B1C2756-926A-DD4C-83D1-E3B9CACFC400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7" creationId="{78E9B24E-866B-8F4E-A4F2-501BFA316599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8" creationId="{C7F1F0B2-A66B-E441-9A7D-9F3AE270905A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9" creationId="{57EB88C3-3D80-0940-8182-6679A6CE9DDC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20" creationId="{A3F2C213-EBDA-3E4F-8D31-5DAFE0B4E329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21" creationId="{A2048B08-047F-534A-8128-914B07A029D4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22" creationId="{0954D2B0-4DA7-BF43-AD88-C3D1641A611A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35" creationId="{EF6E8ADD-6273-8A4F-B465-1B0E52A4240F}"/>
          </ac:spMkLst>
        </pc:spChg>
        <pc:spChg chg="add del mod topLvl">
          <ac:chgData name="Omozaki Yuichi" userId="610607280ea384d7" providerId="LiveId" clId="{2E3FDB69-E0B2-1141-AD4A-4B10ABE79677}" dt="2020-06-22T08:31:17.730" v="3518" actId="2085"/>
          <ac:spMkLst>
            <pc:docMk/>
            <pc:sldMk cId="3227522060" sldId="265"/>
            <ac:spMk id="59" creationId="{3030B307-BD11-BB4C-9A4F-295690495EA3}"/>
          </ac:spMkLst>
        </pc:spChg>
        <pc:spChg chg="add del mod">
          <ac:chgData name="Omozaki Yuichi" userId="610607280ea384d7" providerId="LiveId" clId="{2E3FDB69-E0B2-1141-AD4A-4B10ABE79677}" dt="2020-06-22T08:29:19.160" v="3494" actId="478"/>
          <ac:spMkLst>
            <pc:docMk/>
            <pc:sldMk cId="3227522060" sldId="265"/>
            <ac:spMk id="60" creationId="{7C3DC6B6-DD3F-6E4E-80DE-8E0BE8585C0A}"/>
          </ac:spMkLst>
        </pc:spChg>
        <pc:spChg chg="add mod topLvl">
          <ac:chgData name="Omozaki Yuichi" userId="610607280ea384d7" providerId="LiveId" clId="{2E3FDB69-E0B2-1141-AD4A-4B10ABE79677}" dt="2020-06-22T08:31:34.736" v="3520" actId="207"/>
          <ac:spMkLst>
            <pc:docMk/>
            <pc:sldMk cId="3227522060" sldId="265"/>
            <ac:spMk id="61" creationId="{14637635-FD75-4E40-B257-6AD8D71A592B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64" creationId="{9D950A88-9745-2E4E-8365-2F99F114C76A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65" creationId="{1A22E839-B2E5-C143-BDFA-32BF04348942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66" creationId="{6142E373-5C51-3243-8520-9D7A564BBE1B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67" creationId="{47176834-09CE-D948-A82E-C73910DD2147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0" creationId="{C4D2C54F-BAE7-DF4F-B4C6-B3FC7350F588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1" creationId="{F1C0544E-BDEB-BA42-99CD-0E2D7C9D781A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2" creationId="{804CE4EA-2269-C544-8622-5D2D959256C1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3" creationId="{EA44297B-890D-7941-9C00-F4B5FABAFD08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4" creationId="{4DF1DDBA-3762-C747-8136-CEA9C6F2F73E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7" creationId="{60A24CF4-BE51-C14D-9C4E-052E7C17F7BC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8" creationId="{1B671550-D90E-EB4F-9522-58C4DE0C6A99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79" creationId="{5C9E32F5-234E-3846-8155-BB754CA8263A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80" creationId="{D236A758-B3F0-9D48-9443-7B55B84F9A5C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81" creationId="{8F9AE15D-8C80-FA43-A33E-0BB5A9D9B6F1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82" creationId="{D718CC71-99A9-1D4E-B5FD-87CE615FE97F}"/>
          </ac:spMkLst>
        </pc:spChg>
        <pc:spChg chg="add mod">
          <ac:chgData name="Omozaki Yuichi" userId="610607280ea384d7" providerId="LiveId" clId="{2E3FDB69-E0B2-1141-AD4A-4B10ABE79677}" dt="2020-06-23T15:40:08.194" v="9829" actId="1035"/>
          <ac:spMkLst>
            <pc:docMk/>
            <pc:sldMk cId="3227522060" sldId="265"/>
            <ac:spMk id="83" creationId="{9DDB97D5-EA6D-DC4B-B3F3-41690C6EC4D1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93" creationId="{62D20332-6080-8847-960A-CA71FBC405FF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97" creationId="{05442ECD-DE81-A04B-80CF-0EB36224D0D3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98" creationId="{3272388F-992C-014E-9300-6A896293B4A0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99" creationId="{32EFDEA1-BE3F-084D-ABA2-3946CF9CBD34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00" creationId="{196FBE9F-7CFA-AA45-BB04-63BCF2DE136B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01" creationId="{62DEDE89-82CE-A741-8D2A-8A48A995D6AC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02" creationId="{D469F257-24B0-674A-A438-EE7098645E15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12" creationId="{8562FCF0-4514-AB4D-AA3E-0D49640DFEF6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16" creationId="{FEF4DA93-ED12-4F48-A256-C68106C292FD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17" creationId="{DAC732F4-CA6C-DB45-A1D9-AF884765A1DB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20" creationId="{16619FB2-D4DA-F349-BDC5-4B89F982C5E3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21" creationId="{60F4252C-8498-194D-8DD6-0ECB5BE07F46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22" creationId="{7538CB2E-8064-7740-A721-6F85DFA850A7}"/>
          </ac:spMkLst>
        </pc:spChg>
        <pc:spChg chg="del">
          <ac:chgData name="Omozaki Yuichi" userId="610607280ea384d7" providerId="LiveId" clId="{2E3FDB69-E0B2-1141-AD4A-4B10ABE79677}" dt="2020-06-22T08:26:15.836" v="3344" actId="478"/>
          <ac:spMkLst>
            <pc:docMk/>
            <pc:sldMk cId="3227522060" sldId="265"/>
            <ac:spMk id="124" creationId="{04F0F801-13EF-1D45-802A-18BB29F4014B}"/>
          </ac:spMkLst>
        </pc:spChg>
        <pc:grpChg chg="add del mod">
          <ac:chgData name="Omozaki Yuichi" userId="610607280ea384d7" providerId="LiveId" clId="{2E3FDB69-E0B2-1141-AD4A-4B10ABE79677}" dt="2020-06-23T15:40:08.194" v="9829" actId="1035"/>
          <ac:grpSpMkLst>
            <pc:docMk/>
            <pc:sldMk cId="3227522060" sldId="265"/>
            <ac:grpSpMk id="4" creationId="{7432EC96-5A25-3C42-B63E-2371D2FDB553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6" creationId="{07388551-6634-0240-AD54-BD7F1D555E22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14" creationId="{7D74EFA9-F5B2-B548-9DD1-BDB76EC9A159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25" creationId="{9EBA5745-A2BE-3044-9636-4AF21B158E6C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31" creationId="{07191392-C741-9448-911B-F28F792F500B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94" creationId="{2263AD5B-67CE-6148-A4F2-872934ECC341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105" creationId="{46E03AB0-4904-D848-BA8E-3B2C50FEBA51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108" creationId="{B14F7AF6-FC26-DD4E-B337-26252C49320D}"/>
          </ac:grpSpMkLst>
        </pc:grpChg>
        <pc:grpChg chg="del">
          <ac:chgData name="Omozaki Yuichi" userId="610607280ea384d7" providerId="LiveId" clId="{2E3FDB69-E0B2-1141-AD4A-4B10ABE79677}" dt="2020-06-22T08:26:15.836" v="3344" actId="478"/>
          <ac:grpSpMkLst>
            <pc:docMk/>
            <pc:sldMk cId="3227522060" sldId="265"/>
            <ac:grpSpMk id="113" creationId="{DF4DD4D4-3DAA-0B48-AF2F-BC89B403D2BB}"/>
          </ac:grpSpMkLst>
        </pc:grpChg>
        <pc:graphicFrameChg chg="add mod">
          <ac:chgData name="Omozaki Yuichi" userId="610607280ea384d7" providerId="LiveId" clId="{2E3FDB69-E0B2-1141-AD4A-4B10ABE79677}" dt="2020-06-23T15:40:08.194" v="9829" actId="1035"/>
          <ac:graphicFrameMkLst>
            <pc:docMk/>
            <pc:sldMk cId="3227522060" sldId="265"/>
            <ac:graphicFrameMk id="69" creationId="{6DA7CA58-ECD9-0241-BF39-0205ACF5A52D}"/>
          </ac:graphicFrameMkLst>
        </pc:graphicFrameChg>
        <pc:picChg chg="del mod">
          <ac:chgData name="Omozaki Yuichi" userId="610607280ea384d7" providerId="LiveId" clId="{2E3FDB69-E0B2-1141-AD4A-4B10ABE79677}" dt="2020-06-23T15:36:10.620" v="9645" actId="478"/>
          <ac:picMkLst>
            <pc:docMk/>
            <pc:sldMk cId="3227522060" sldId="265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11.446" v="9646"/>
          <ac:picMkLst>
            <pc:docMk/>
            <pc:sldMk cId="3227522060" sldId="265"/>
            <ac:picMk id="29" creationId="{85F81972-7BD4-DF43-8140-BB236B930FD9}"/>
          </ac:picMkLst>
        </pc:picChg>
        <pc:picChg chg="add mod">
          <ac:chgData name="Omozaki Yuichi" userId="610607280ea384d7" providerId="LiveId" clId="{2E3FDB69-E0B2-1141-AD4A-4B10ABE79677}" dt="2020-06-23T15:40:08.194" v="9829" actId="1035"/>
          <ac:picMkLst>
            <pc:docMk/>
            <pc:sldMk cId="3227522060" sldId="265"/>
            <ac:picMk id="68" creationId="{FFEFF1E9-4F1B-6F42-98F2-99D5C7E8E381}"/>
          </ac:picMkLst>
        </pc:pic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23" creationId="{52C1FEEE-45EF-5A40-9D6A-3F3ED614294A}"/>
          </ac:cxnSpMkLst>
        </pc:cxn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24" creationId="{2FEF761A-993D-8545-A299-C8EF2A507EDF}"/>
          </ac:cxnSpMkLst>
        </pc:cxnChg>
        <pc:cxnChg chg="add mod">
          <ac:chgData name="Omozaki Yuichi" userId="610607280ea384d7" providerId="LiveId" clId="{2E3FDB69-E0B2-1141-AD4A-4B10ABE79677}" dt="2020-06-23T15:40:08.194" v="9829" actId="1035"/>
          <ac:cxnSpMkLst>
            <pc:docMk/>
            <pc:sldMk cId="3227522060" sldId="265"/>
            <ac:cxnSpMk id="75" creationId="{05E4F5E3-93D4-4043-A6F4-717125E6B289}"/>
          </ac:cxnSpMkLst>
        </pc:cxnChg>
        <pc:cxnChg chg="add mod">
          <ac:chgData name="Omozaki Yuichi" userId="610607280ea384d7" providerId="LiveId" clId="{2E3FDB69-E0B2-1141-AD4A-4B10ABE79677}" dt="2020-06-23T15:40:08.194" v="9829" actId="1035"/>
          <ac:cxnSpMkLst>
            <pc:docMk/>
            <pc:sldMk cId="3227522060" sldId="265"/>
            <ac:cxnSpMk id="76" creationId="{1D8899B7-6E9D-F64D-B652-58633D7EACB8}"/>
          </ac:cxnSpMkLst>
        </pc:cxn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103" creationId="{0265712D-D007-5148-8943-30B99FEEF032}"/>
          </ac:cxnSpMkLst>
        </pc:cxn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104" creationId="{CC33C560-3423-E441-8468-B3830F0138D5}"/>
          </ac:cxnSpMkLst>
        </pc:cxn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118" creationId="{350D7A47-30F9-104F-82FA-9E0E104B9C3A}"/>
          </ac:cxnSpMkLst>
        </pc:cxnChg>
        <pc:cxnChg chg="del">
          <ac:chgData name="Omozaki Yuichi" userId="610607280ea384d7" providerId="LiveId" clId="{2E3FDB69-E0B2-1141-AD4A-4B10ABE79677}" dt="2020-06-22T08:26:15.836" v="3344" actId="478"/>
          <ac:cxnSpMkLst>
            <pc:docMk/>
            <pc:sldMk cId="3227522060" sldId="265"/>
            <ac:cxnSpMk id="119" creationId="{C617FE8B-F7FE-7D49-88FD-1BD1B0B7DF5A}"/>
          </ac:cxnSpMkLst>
        </pc:cxnChg>
      </pc:sldChg>
      <pc:sldChg chg="addSp delSp modSp add">
        <pc:chgData name="Omozaki Yuichi" userId="610607280ea384d7" providerId="LiveId" clId="{2E3FDB69-E0B2-1141-AD4A-4B10ABE79677}" dt="2020-06-23T15:43:09.518" v="9900" actId="167"/>
        <pc:sldMkLst>
          <pc:docMk/>
          <pc:sldMk cId="3203545067" sldId="266"/>
        </pc:sldMkLst>
        <pc:spChg chg="mod">
          <ac:chgData name="Omozaki Yuichi" userId="610607280ea384d7" providerId="LiveId" clId="{2E3FDB69-E0B2-1141-AD4A-4B10ABE79677}" dt="2020-06-23T15:41:15.453" v="9849" actId="1035"/>
          <ac:spMkLst>
            <pc:docMk/>
            <pc:sldMk cId="3203545067" sldId="266"/>
            <ac:spMk id="2" creationId="{EDA7BD7C-189C-4AD8-A8BE-6714776FB932}"/>
          </ac:spMkLst>
        </pc:spChg>
        <pc:spChg chg="del mod">
          <ac:chgData name="Omozaki Yuichi" userId="610607280ea384d7" providerId="LiveId" clId="{2E3FDB69-E0B2-1141-AD4A-4B10ABE79677}" dt="2020-06-22T09:02:32.476" v="4455" actId="478"/>
          <ac:spMkLst>
            <pc:docMk/>
            <pc:sldMk cId="3203545067" sldId="266"/>
            <ac:spMk id="3" creationId="{7F0197DE-B24F-41DB-AB59-112FB39C5346}"/>
          </ac:spMkLst>
        </pc:spChg>
        <pc:spChg chg="mod">
          <ac:chgData name="Omozaki Yuichi" userId="610607280ea384d7" providerId="LiveId" clId="{2E3FDB69-E0B2-1141-AD4A-4B10ABE79677}" dt="2020-06-23T15:41:15.453" v="9849" actId="1035"/>
          <ac:spMkLst>
            <pc:docMk/>
            <pc:sldMk cId="3203545067" sldId="266"/>
            <ac:spMk id="8" creationId="{C1200A94-B315-0B4A-8A84-BFA7819D5E80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29" creationId="{E67D5F5E-6B06-7B4F-A1DE-417B5BCC4A68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3" creationId="{E94E9C45-36E5-9D49-A19E-CF94B634A00B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4" creationId="{73E8DB0E-7F08-8B44-B178-3823AE1EAFB2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5" creationId="{928C0588-4713-404B-A133-622CBA54D757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6" creationId="{F9312705-2F96-4C49-BB59-01D551424491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7" creationId="{81AB0F56-1083-9F4F-98AA-9E64A4661332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8" creationId="{555D879C-9BEE-CF4B-992F-863538CDD7AC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39" creationId="{752FECBC-A27B-2F46-A1F6-CFCFEB0ACFC5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0" creationId="{AC50BA20-F888-4D49-A914-0A3E678CBA68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1" creationId="{31A6BDB6-7337-0B43-85ED-2DE033590912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2" creationId="{3D94A6A9-151C-E744-B37B-9DAB65A08767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4" creationId="{E4FAE505-FAE7-9644-9B21-E24D1653DAE3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5" creationId="{F84E6468-6317-4145-B4E8-EEF66B90FA5C}"/>
          </ac:spMkLst>
        </pc:spChg>
        <pc:spChg chg="add del mod">
          <ac:chgData name="Omozaki Yuichi" userId="610607280ea384d7" providerId="LiveId" clId="{2E3FDB69-E0B2-1141-AD4A-4B10ABE79677}" dt="2020-06-22T08:53:45.318" v="4087" actId="478"/>
          <ac:spMkLst>
            <pc:docMk/>
            <pc:sldMk cId="3203545067" sldId="266"/>
            <ac:spMk id="46" creationId="{CB5B4F22-221A-2E48-A78C-31041BD48653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7" creationId="{601B6B85-1D59-F441-9C9D-CB9A7CC954F1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8" creationId="{6365A0AE-6D48-1347-AB3F-1070883E797C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49" creationId="{732C1B56-C9AE-3D4C-8D13-84A8B703F497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50" creationId="{684A6FEA-9F10-6445-A42D-816EBAC59D0D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51" creationId="{25A7F1DF-591D-9348-8E3B-B7174B05CD1E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52" creationId="{0169F2AE-7C05-C14E-920E-523CDBDA5202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58" creationId="{EA3523F2-708C-644B-9437-87CDCB104971}"/>
          </ac:spMkLst>
        </pc:spChg>
        <pc:spChg chg="mod topLvl">
          <ac:chgData name="Omozaki Yuichi" userId="610607280ea384d7" providerId="LiveId" clId="{2E3FDB69-E0B2-1141-AD4A-4B10ABE79677}" dt="2020-06-23T15:41:15.453" v="9849" actId="1035"/>
          <ac:spMkLst>
            <pc:docMk/>
            <pc:sldMk cId="3203545067" sldId="266"/>
            <ac:spMk id="59" creationId="{3030B307-BD11-BB4C-9A4F-295690495EA3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60" creationId="{76B9DF3B-F62A-7E46-BA10-4F167777D5D3}"/>
          </ac:spMkLst>
        </pc:spChg>
        <pc:spChg chg="del topLvl">
          <ac:chgData name="Omozaki Yuichi" userId="610607280ea384d7" providerId="LiveId" clId="{2E3FDB69-E0B2-1141-AD4A-4B10ABE79677}" dt="2020-06-22T08:48:49.165" v="3939" actId="478"/>
          <ac:spMkLst>
            <pc:docMk/>
            <pc:sldMk cId="3203545067" sldId="266"/>
            <ac:spMk id="61" creationId="{14637635-FD75-4E40-B257-6AD8D71A592B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62" creationId="{4520DAEC-4712-DB4B-9B33-3CD75F9F8386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63" creationId="{788176CF-B71D-4747-B940-EA1D8EE3DC75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64" creationId="{9D950A88-9745-2E4E-8365-2F99F114C76A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65" creationId="{1A22E839-B2E5-C143-BDFA-32BF04348942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66" creationId="{6142E373-5C51-3243-8520-9D7A564BBE1B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67" creationId="{47176834-09CE-D948-A82E-C73910DD2147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0" creationId="{C4D2C54F-BAE7-DF4F-B4C6-B3FC7350F588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1" creationId="{F1C0544E-BDEB-BA42-99CD-0E2D7C9D781A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2" creationId="{804CE4EA-2269-C544-8622-5D2D959256C1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3" creationId="{EA44297B-890D-7941-9C00-F4B5FABAFD08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4" creationId="{4DF1DDBA-3762-C747-8136-CEA9C6F2F73E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7" creationId="{60A24CF4-BE51-C14D-9C4E-052E7C17F7BC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8" creationId="{1B671550-D90E-EB4F-9522-58C4DE0C6A99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79" creationId="{5C9E32F5-234E-3846-8155-BB754CA8263A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80" creationId="{D236A758-B3F0-9D48-9443-7B55B84F9A5C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81" creationId="{8F9AE15D-8C80-FA43-A33E-0BB5A9D9B6F1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82" creationId="{D718CC71-99A9-1D4E-B5FD-87CE615FE97F}"/>
          </ac:spMkLst>
        </pc:spChg>
        <pc:spChg chg="del">
          <ac:chgData name="Omozaki Yuichi" userId="610607280ea384d7" providerId="LiveId" clId="{2E3FDB69-E0B2-1141-AD4A-4B10ABE79677}" dt="2020-06-22T08:48:43.817" v="3938" actId="478"/>
          <ac:spMkLst>
            <pc:docMk/>
            <pc:sldMk cId="3203545067" sldId="266"/>
            <ac:spMk id="83" creationId="{9DDB97D5-EA6D-DC4B-B3F3-41690C6EC4D1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4" creationId="{DE436ACC-CCA8-8A40-B2F6-D9745051B32D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5" creationId="{D4E58953-3696-0F48-8BF7-D804E32DC76F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6" creationId="{049CF9D7-DCCF-BB48-BE44-FABF36336841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7" creationId="{2CD41A59-F1C4-AF47-A528-7F5D8EBBED48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8" creationId="{B4689189-B816-394A-A2C6-D518F2441D53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89" creationId="{04C091D7-E657-E049-B9FF-C944CB521D2C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90" creationId="{336F425D-D3AB-1242-BC19-41DFD2A54E8D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91" creationId="{3270F79F-89FC-4042-9A94-04E16F7F6659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92" creationId="{74AC2773-7C15-784F-BE1B-0E1F01B6780A}"/>
          </ac:spMkLst>
        </pc:spChg>
        <pc:spChg chg="add del mod">
          <ac:chgData name="Omozaki Yuichi" userId="610607280ea384d7" providerId="LiveId" clId="{2E3FDB69-E0B2-1141-AD4A-4B10ABE79677}" dt="2020-06-22T08:58:30.100" v="4314"/>
          <ac:spMkLst>
            <pc:docMk/>
            <pc:sldMk cId="3203545067" sldId="266"/>
            <ac:spMk id="93" creationId="{BA493B88-8C7F-9149-8A74-9A8BFBF23E85}"/>
          </ac:spMkLst>
        </pc:spChg>
        <pc:spChg chg="add mod">
          <ac:chgData name="Omozaki Yuichi" userId="610607280ea384d7" providerId="LiveId" clId="{2E3FDB69-E0B2-1141-AD4A-4B10ABE79677}" dt="2020-06-23T15:41:25.893" v="9852" actId="1035"/>
          <ac:spMkLst>
            <pc:docMk/>
            <pc:sldMk cId="3203545067" sldId="266"/>
            <ac:spMk id="94" creationId="{A516C1ED-6718-DC42-8D2E-DF92018279BD}"/>
          </ac:spMkLst>
        </pc:spChg>
        <pc:grpChg chg="del">
          <ac:chgData name="Omozaki Yuichi" userId="610607280ea384d7" providerId="LiveId" clId="{2E3FDB69-E0B2-1141-AD4A-4B10ABE79677}" dt="2020-06-22T08:48:49.165" v="3939" actId="478"/>
          <ac:grpSpMkLst>
            <pc:docMk/>
            <pc:sldMk cId="3203545067" sldId="266"/>
            <ac:grpSpMk id="4" creationId="{7432EC96-5A25-3C42-B63E-2371D2FDB553}"/>
          </ac:grpSpMkLst>
        </pc:grpChg>
        <pc:graphicFrameChg chg="del">
          <ac:chgData name="Omozaki Yuichi" userId="610607280ea384d7" providerId="LiveId" clId="{2E3FDB69-E0B2-1141-AD4A-4B10ABE79677}" dt="2020-06-22T08:48:43.817" v="3938" actId="478"/>
          <ac:graphicFrameMkLst>
            <pc:docMk/>
            <pc:sldMk cId="3203545067" sldId="266"/>
            <ac:graphicFrameMk id="69" creationId="{6DA7CA58-ECD9-0241-BF39-0205ACF5A52D}"/>
          </ac:graphicFrameMkLst>
        </pc:graphicFrameChg>
        <pc:graphicFrameChg chg="add mod">
          <ac:chgData name="Omozaki Yuichi" userId="610607280ea384d7" providerId="LiveId" clId="{2E3FDB69-E0B2-1141-AD4A-4B10ABE79677}" dt="2020-06-23T15:41:25.893" v="9852" actId="1035"/>
          <ac:graphicFrameMkLst>
            <pc:docMk/>
            <pc:sldMk cId="3203545067" sldId="266"/>
            <ac:graphicFrameMk id="95" creationId="{73A11A04-0584-054D-B253-98BED6AA31D0}"/>
          </ac:graphicFrameMkLst>
        </pc:graphicFrameChg>
        <pc:picChg chg="del mod">
          <ac:chgData name="Omozaki Yuichi" userId="610607280ea384d7" providerId="LiveId" clId="{2E3FDB69-E0B2-1141-AD4A-4B10ABE79677}" dt="2020-06-23T15:36:15.048" v="9648" actId="478"/>
          <ac:picMkLst>
            <pc:docMk/>
            <pc:sldMk cId="3203545067" sldId="266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43:09.518" v="9900" actId="167"/>
          <ac:picMkLst>
            <pc:docMk/>
            <pc:sldMk cId="3203545067" sldId="266"/>
            <ac:picMk id="46" creationId="{5D67E6CC-B9CF-F443-B9F3-1651368E4160}"/>
          </ac:picMkLst>
        </pc:picChg>
        <pc:picChg chg="del">
          <ac:chgData name="Omozaki Yuichi" userId="610607280ea384d7" providerId="LiveId" clId="{2E3FDB69-E0B2-1141-AD4A-4B10ABE79677}" dt="2020-06-22T08:48:43.817" v="3938" actId="478"/>
          <ac:picMkLst>
            <pc:docMk/>
            <pc:sldMk cId="3203545067" sldId="266"/>
            <ac:picMk id="68" creationId="{FFEFF1E9-4F1B-6F42-98F2-99D5C7E8E381}"/>
          </ac:picMkLst>
        </pc:picChg>
        <pc:cxnChg chg="add mod">
          <ac:chgData name="Omozaki Yuichi" userId="610607280ea384d7" providerId="LiveId" clId="{2E3FDB69-E0B2-1141-AD4A-4B10ABE79677}" dt="2020-06-23T15:41:25.893" v="9852" actId="1035"/>
          <ac:cxnSpMkLst>
            <pc:docMk/>
            <pc:sldMk cId="3203545067" sldId="266"/>
            <ac:cxnSpMk id="30" creationId="{3E034E7D-C744-D84C-80DD-4ED06D5E9471}"/>
          </ac:cxnSpMkLst>
        </pc:cxnChg>
        <pc:cxnChg chg="add mod">
          <ac:chgData name="Omozaki Yuichi" userId="610607280ea384d7" providerId="LiveId" clId="{2E3FDB69-E0B2-1141-AD4A-4B10ABE79677}" dt="2020-06-23T15:41:25.893" v="9852" actId="1035"/>
          <ac:cxnSpMkLst>
            <pc:docMk/>
            <pc:sldMk cId="3203545067" sldId="266"/>
            <ac:cxnSpMk id="31" creationId="{94D1BD17-296F-BB44-A246-5DA7ED4549F9}"/>
          </ac:cxnSpMkLst>
        </pc:cxnChg>
        <pc:cxnChg chg="add mod">
          <ac:chgData name="Omozaki Yuichi" userId="610607280ea384d7" providerId="LiveId" clId="{2E3FDB69-E0B2-1141-AD4A-4B10ABE79677}" dt="2020-06-23T15:41:25.893" v="9852" actId="1035"/>
          <ac:cxnSpMkLst>
            <pc:docMk/>
            <pc:sldMk cId="3203545067" sldId="266"/>
            <ac:cxnSpMk id="32" creationId="{B83CA07F-9C65-3740-B9F3-5C4980DDC935}"/>
          </ac:cxnSpMkLst>
        </pc:cxnChg>
        <pc:cxnChg chg="add mod">
          <ac:chgData name="Omozaki Yuichi" userId="610607280ea384d7" providerId="LiveId" clId="{2E3FDB69-E0B2-1141-AD4A-4B10ABE79677}" dt="2020-06-23T15:41:25.893" v="9852" actId="1035"/>
          <ac:cxnSpMkLst>
            <pc:docMk/>
            <pc:sldMk cId="3203545067" sldId="266"/>
            <ac:cxnSpMk id="43" creationId="{75B2B22A-DD0E-2644-B20E-AB96BAD94E6B}"/>
          </ac:cxnSpMkLst>
        </pc:cxnChg>
        <pc:cxnChg chg="add mod">
          <ac:chgData name="Omozaki Yuichi" userId="610607280ea384d7" providerId="LiveId" clId="{2E3FDB69-E0B2-1141-AD4A-4B10ABE79677}" dt="2020-06-23T15:41:25.893" v="9852" actId="1035"/>
          <ac:cxnSpMkLst>
            <pc:docMk/>
            <pc:sldMk cId="3203545067" sldId="266"/>
            <ac:cxnSpMk id="53" creationId="{3E90C70A-72F7-B047-A203-3A04777C93D2}"/>
          </ac:cxnSpMkLst>
        </pc:cxnChg>
        <pc:cxnChg chg="del">
          <ac:chgData name="Omozaki Yuichi" userId="610607280ea384d7" providerId="LiveId" clId="{2E3FDB69-E0B2-1141-AD4A-4B10ABE79677}" dt="2020-06-22T08:48:43.817" v="3938" actId="478"/>
          <ac:cxnSpMkLst>
            <pc:docMk/>
            <pc:sldMk cId="3203545067" sldId="266"/>
            <ac:cxnSpMk id="75" creationId="{05E4F5E3-93D4-4043-A6F4-717125E6B289}"/>
          </ac:cxnSpMkLst>
        </pc:cxnChg>
        <pc:cxnChg chg="del">
          <ac:chgData name="Omozaki Yuichi" userId="610607280ea384d7" providerId="LiveId" clId="{2E3FDB69-E0B2-1141-AD4A-4B10ABE79677}" dt="2020-06-22T08:48:43.817" v="3938" actId="478"/>
          <ac:cxnSpMkLst>
            <pc:docMk/>
            <pc:sldMk cId="3203545067" sldId="266"/>
            <ac:cxnSpMk id="76" creationId="{1D8899B7-6E9D-F64D-B652-58633D7EACB8}"/>
          </ac:cxnSpMkLst>
        </pc:cxnChg>
      </pc:sldChg>
      <pc:sldChg chg="addSp delSp modSp add del">
        <pc:chgData name="Omozaki Yuichi" userId="610607280ea384d7" providerId="LiveId" clId="{2E3FDB69-E0B2-1141-AD4A-4B10ABE79677}" dt="2020-06-23T15:42:25.531" v="9876" actId="2696"/>
        <pc:sldMkLst>
          <pc:docMk/>
          <pc:sldMk cId="3279869755" sldId="267"/>
        </pc:sldMkLst>
        <pc:spChg chg="mod">
          <ac:chgData name="Omozaki Yuichi" userId="610607280ea384d7" providerId="LiveId" clId="{2E3FDB69-E0B2-1141-AD4A-4B10ABE79677}" dt="2020-06-23T15:41:50.441" v="9872" actId="1035"/>
          <ac:spMkLst>
            <pc:docMk/>
            <pc:sldMk cId="3279869755" sldId="267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1:50.441" v="9872" actId="1035"/>
          <ac:spMkLst>
            <pc:docMk/>
            <pc:sldMk cId="3279869755" sldId="267"/>
            <ac:spMk id="8" creationId="{C1200A94-B315-0B4A-8A84-BFA7819D5E80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29" creationId="{E67D5F5E-6B06-7B4F-A1DE-417B5BCC4A68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3" creationId="{E94E9C45-36E5-9D49-A19E-CF94B634A00B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4" creationId="{73E8DB0E-7F08-8B44-B178-3823AE1EAFB2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5" creationId="{928C0588-4713-404B-A133-622CBA54D757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6" creationId="{F9312705-2F96-4C49-BB59-01D551424491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7" creationId="{81AB0F56-1083-9F4F-98AA-9E64A4661332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8" creationId="{555D879C-9BEE-CF4B-992F-863538CDD7AC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39" creationId="{752FECBC-A27B-2F46-A1F6-CFCFEB0ACFC5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0" creationId="{AC50BA20-F888-4D49-A914-0A3E678CBA68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1" creationId="{31A6BDB6-7337-0B43-85ED-2DE033590912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2" creationId="{3D94A6A9-151C-E744-B37B-9DAB65A08767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4" creationId="{E4FAE505-FAE7-9644-9B21-E24D1653DAE3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5" creationId="{F84E6468-6317-4145-B4E8-EEF66B90FA5C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7" creationId="{601B6B85-1D59-F441-9C9D-CB9A7CC954F1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8" creationId="{6365A0AE-6D48-1347-AB3F-1070883E797C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49" creationId="{732C1B56-C9AE-3D4C-8D13-84A8B703F497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50" creationId="{684A6FEA-9F10-6445-A42D-816EBAC59D0D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51" creationId="{25A7F1DF-591D-9348-8E3B-B7174B05CD1E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52" creationId="{0169F2AE-7C05-C14E-920E-523CDBDA5202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58" creationId="{EA3523F2-708C-644B-9437-87CDCB104971}"/>
          </ac:spMkLst>
        </pc:spChg>
        <pc:spChg chg="mod">
          <ac:chgData name="Omozaki Yuichi" userId="610607280ea384d7" providerId="LiveId" clId="{2E3FDB69-E0B2-1141-AD4A-4B10ABE79677}" dt="2020-06-23T15:41:50.441" v="9872" actId="1035"/>
          <ac:spMkLst>
            <pc:docMk/>
            <pc:sldMk cId="3279869755" sldId="267"/>
            <ac:spMk id="59" creationId="{3030B307-BD11-BB4C-9A4F-295690495EA3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60" creationId="{76B9DF3B-F62A-7E46-BA10-4F167777D5D3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62" creationId="{4520DAEC-4712-DB4B-9B33-3CD75F9F8386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63" creationId="{788176CF-B71D-4747-B940-EA1D8EE3DC75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4" creationId="{DE436ACC-CCA8-8A40-B2F6-D9745051B32D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5" creationId="{D4E58953-3696-0F48-8BF7-D804E32DC76F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6" creationId="{049CF9D7-DCCF-BB48-BE44-FABF36336841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7" creationId="{2CD41A59-F1C4-AF47-A528-7F5D8EBBED48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8" creationId="{B4689189-B816-394A-A2C6-D518F2441D53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89" creationId="{04C091D7-E657-E049-B9FF-C944CB521D2C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90" creationId="{336F425D-D3AB-1242-BC19-41DFD2A54E8D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91" creationId="{3270F79F-89FC-4042-9A94-04E16F7F6659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92" creationId="{74AC2773-7C15-784F-BE1B-0E1F01B6780A}"/>
          </ac:spMkLst>
        </pc:spChg>
        <pc:spChg chg="mod">
          <ac:chgData name="Omozaki Yuichi" userId="610607280ea384d7" providerId="LiveId" clId="{2E3FDB69-E0B2-1141-AD4A-4B10ABE79677}" dt="2020-06-23T15:42:00.777" v="9875" actId="1035"/>
          <ac:spMkLst>
            <pc:docMk/>
            <pc:sldMk cId="3279869755" sldId="267"/>
            <ac:spMk id="94" creationId="{A516C1ED-6718-DC42-8D2E-DF92018279BD}"/>
          </ac:spMkLst>
        </pc:spChg>
        <pc:graphicFrameChg chg="mod">
          <ac:chgData name="Omozaki Yuichi" userId="610607280ea384d7" providerId="LiveId" clId="{2E3FDB69-E0B2-1141-AD4A-4B10ABE79677}" dt="2020-06-23T15:42:00.777" v="9875" actId="1035"/>
          <ac:graphicFrameMkLst>
            <pc:docMk/>
            <pc:sldMk cId="3279869755" sldId="267"/>
            <ac:graphicFrameMk id="95" creationId="{73A11A04-0584-054D-B253-98BED6AA31D0}"/>
          </ac:graphicFrameMkLst>
        </pc:graphicFrameChg>
        <pc:picChg chg="del">
          <ac:chgData name="Omozaki Yuichi" userId="610607280ea384d7" providerId="LiveId" clId="{2E3FDB69-E0B2-1141-AD4A-4B10ABE79677}" dt="2020-06-23T15:36:20.473" v="9650" actId="478"/>
          <ac:picMkLst>
            <pc:docMk/>
            <pc:sldMk cId="3279869755" sldId="267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21.263" v="9651"/>
          <ac:picMkLst>
            <pc:docMk/>
            <pc:sldMk cId="3279869755" sldId="267"/>
            <ac:picMk id="46" creationId="{069B275C-5EEC-E74C-8498-6AE320257C3D}"/>
          </ac:picMkLst>
        </pc:picChg>
        <pc:cxnChg chg="mod">
          <ac:chgData name="Omozaki Yuichi" userId="610607280ea384d7" providerId="LiveId" clId="{2E3FDB69-E0B2-1141-AD4A-4B10ABE79677}" dt="2020-06-23T15:42:00.777" v="9875" actId="1035"/>
          <ac:cxnSpMkLst>
            <pc:docMk/>
            <pc:sldMk cId="3279869755" sldId="267"/>
            <ac:cxnSpMk id="30" creationId="{3E034E7D-C744-D84C-80DD-4ED06D5E9471}"/>
          </ac:cxnSpMkLst>
        </pc:cxnChg>
        <pc:cxnChg chg="mod">
          <ac:chgData name="Omozaki Yuichi" userId="610607280ea384d7" providerId="LiveId" clId="{2E3FDB69-E0B2-1141-AD4A-4B10ABE79677}" dt="2020-06-23T15:42:00.777" v="9875" actId="1035"/>
          <ac:cxnSpMkLst>
            <pc:docMk/>
            <pc:sldMk cId="3279869755" sldId="267"/>
            <ac:cxnSpMk id="31" creationId="{94D1BD17-296F-BB44-A246-5DA7ED4549F9}"/>
          </ac:cxnSpMkLst>
        </pc:cxnChg>
        <pc:cxnChg chg="mod">
          <ac:chgData name="Omozaki Yuichi" userId="610607280ea384d7" providerId="LiveId" clId="{2E3FDB69-E0B2-1141-AD4A-4B10ABE79677}" dt="2020-06-23T15:42:00.777" v="9875" actId="1035"/>
          <ac:cxnSpMkLst>
            <pc:docMk/>
            <pc:sldMk cId="3279869755" sldId="267"/>
            <ac:cxnSpMk id="32" creationId="{B83CA07F-9C65-3740-B9F3-5C4980DDC935}"/>
          </ac:cxnSpMkLst>
        </pc:cxnChg>
        <pc:cxnChg chg="mod">
          <ac:chgData name="Omozaki Yuichi" userId="610607280ea384d7" providerId="LiveId" clId="{2E3FDB69-E0B2-1141-AD4A-4B10ABE79677}" dt="2020-06-23T15:42:00.777" v="9875" actId="1035"/>
          <ac:cxnSpMkLst>
            <pc:docMk/>
            <pc:sldMk cId="3279869755" sldId="267"/>
            <ac:cxnSpMk id="43" creationId="{75B2B22A-DD0E-2644-B20E-AB96BAD94E6B}"/>
          </ac:cxnSpMkLst>
        </pc:cxnChg>
        <pc:cxnChg chg="mod">
          <ac:chgData name="Omozaki Yuichi" userId="610607280ea384d7" providerId="LiveId" clId="{2E3FDB69-E0B2-1141-AD4A-4B10ABE79677}" dt="2020-06-23T15:42:00.777" v="9875" actId="1035"/>
          <ac:cxnSpMkLst>
            <pc:docMk/>
            <pc:sldMk cId="3279869755" sldId="267"/>
            <ac:cxnSpMk id="53" creationId="{3E90C70A-72F7-B047-A203-3A04777C93D2}"/>
          </ac:cxnSpMkLst>
        </pc:cxnChg>
      </pc:sldChg>
      <pc:sldChg chg="addSp delSp modSp add">
        <pc:chgData name="Omozaki Yuichi" userId="610607280ea384d7" providerId="LiveId" clId="{2E3FDB69-E0B2-1141-AD4A-4B10ABE79677}" dt="2020-06-23T15:43:22.703" v="9905"/>
        <pc:sldMkLst>
          <pc:docMk/>
          <pc:sldMk cId="1101235125" sldId="268"/>
        </pc:sldMkLst>
        <pc:spChg chg="mod">
          <ac:chgData name="Omozaki Yuichi" userId="610607280ea384d7" providerId="LiveId" clId="{2E3FDB69-E0B2-1141-AD4A-4B10ABE79677}" dt="2020-06-23T15:42:43.960" v="9896" actId="1035"/>
          <ac:spMkLst>
            <pc:docMk/>
            <pc:sldMk cId="1101235125" sldId="268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2:43.960" v="9896" actId="1035"/>
          <ac:spMkLst>
            <pc:docMk/>
            <pc:sldMk cId="1101235125" sldId="268"/>
            <ac:spMk id="8" creationId="{C1200A94-B315-0B4A-8A84-BFA7819D5E80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29" creationId="{E67D5F5E-6B06-7B4F-A1DE-417B5BCC4A68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3" creationId="{E94E9C45-36E5-9D49-A19E-CF94B634A00B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4" creationId="{73E8DB0E-7F08-8B44-B178-3823AE1EAFB2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5" creationId="{928C0588-4713-404B-A133-622CBA54D757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6" creationId="{F9312705-2F96-4C49-BB59-01D551424491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7" creationId="{81AB0F56-1083-9F4F-98AA-9E64A4661332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8" creationId="{555D879C-9BEE-CF4B-992F-863538CDD7AC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39" creationId="{752FECBC-A27B-2F46-A1F6-CFCFEB0ACFC5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0" creationId="{AC50BA20-F888-4D49-A914-0A3E678CBA68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1" creationId="{31A6BDB6-7337-0B43-85ED-2DE033590912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2" creationId="{3D94A6A9-151C-E744-B37B-9DAB65A08767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4" creationId="{E4FAE505-FAE7-9644-9B21-E24D1653DAE3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5" creationId="{F84E6468-6317-4145-B4E8-EEF66B90FA5C}"/>
          </ac:spMkLst>
        </pc:spChg>
        <pc:spChg chg="add mod">
          <ac:chgData name="Omozaki Yuichi" userId="610607280ea384d7" providerId="LiveId" clId="{2E3FDB69-E0B2-1141-AD4A-4B10ABE79677}" dt="2020-06-23T15:42:43.960" v="9896" actId="1035"/>
          <ac:spMkLst>
            <pc:docMk/>
            <pc:sldMk cId="1101235125" sldId="268"/>
            <ac:spMk id="46" creationId="{021C8044-D292-5D49-AAC4-AA9E9EE487B6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7" creationId="{601B6B85-1D59-F441-9C9D-CB9A7CC954F1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8" creationId="{6365A0AE-6D48-1347-AB3F-1070883E797C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49" creationId="{732C1B56-C9AE-3D4C-8D13-84A8B703F497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0" creationId="{684A6FEA-9F10-6445-A42D-816EBAC59D0D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1" creationId="{25A7F1DF-591D-9348-8E3B-B7174B05CD1E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2" creationId="{0169F2AE-7C05-C14E-920E-523CDBDA5202}"/>
          </ac:spMkLst>
        </pc:spChg>
        <pc:spChg chg="add mod">
          <ac:chgData name="Omozaki Yuichi" userId="610607280ea384d7" providerId="LiveId" clId="{2E3FDB69-E0B2-1141-AD4A-4B10ABE79677}" dt="2020-06-23T15:42:43.960" v="9896" actId="1035"/>
          <ac:spMkLst>
            <pc:docMk/>
            <pc:sldMk cId="1101235125" sldId="268"/>
            <ac:spMk id="54" creationId="{E2467E03-82A3-9D4E-B453-0B6DFE9864AB}"/>
          </ac:spMkLst>
        </pc:spChg>
        <pc:spChg chg="add 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5" creationId="{81276701-1B49-A045-80ED-4D0ED4B91452}"/>
          </ac:spMkLst>
        </pc:spChg>
        <pc:spChg chg="add 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6" creationId="{D59AD41C-51EE-084A-AFB9-C2ACCC6C168C}"/>
          </ac:spMkLst>
        </pc:spChg>
        <pc:spChg chg="add 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7" creationId="{A23B9494-4DDF-CC44-8E95-ECF7B15ECECF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58" creationId="{EA3523F2-708C-644B-9437-87CDCB104971}"/>
          </ac:spMkLst>
        </pc:spChg>
        <pc:spChg chg="mod">
          <ac:chgData name="Omozaki Yuichi" userId="610607280ea384d7" providerId="LiveId" clId="{2E3FDB69-E0B2-1141-AD4A-4B10ABE79677}" dt="2020-06-23T15:42:43.960" v="9896" actId="1035"/>
          <ac:spMkLst>
            <pc:docMk/>
            <pc:sldMk cId="1101235125" sldId="268"/>
            <ac:spMk id="59" creationId="{3030B307-BD11-BB4C-9A4F-295690495EA3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60" creationId="{76B9DF3B-F62A-7E46-BA10-4F167777D5D3}"/>
          </ac:spMkLst>
        </pc:spChg>
        <pc:spChg chg="add 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61" creationId="{D1B0508F-79A7-B144-AFEE-06B63676CE28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62" creationId="{4520DAEC-4712-DB4B-9B33-3CD75F9F8386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63" creationId="{788176CF-B71D-4747-B940-EA1D8EE3DC75}"/>
          </ac:spMkLst>
        </pc:spChg>
        <pc:spChg chg="add 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64" creationId="{D6763866-93B8-F041-83D5-851FD35CDCEC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4" creationId="{DE436ACC-CCA8-8A40-B2F6-D9745051B32D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5" creationId="{D4E58953-3696-0F48-8BF7-D804E32DC76F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6" creationId="{049CF9D7-DCCF-BB48-BE44-FABF36336841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7" creationId="{2CD41A59-F1C4-AF47-A528-7F5D8EBBED48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8" creationId="{B4689189-B816-394A-A2C6-D518F2441D53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89" creationId="{04C091D7-E657-E049-B9FF-C944CB521D2C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90" creationId="{336F425D-D3AB-1242-BC19-41DFD2A54E8D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91" creationId="{3270F79F-89FC-4042-9A94-04E16F7F6659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92" creationId="{74AC2773-7C15-784F-BE1B-0E1F01B6780A}"/>
          </ac:spMkLst>
        </pc:spChg>
        <pc:spChg chg="mod">
          <ac:chgData name="Omozaki Yuichi" userId="610607280ea384d7" providerId="LiveId" clId="{2E3FDB69-E0B2-1141-AD4A-4B10ABE79677}" dt="2020-06-23T15:42:52.435" v="9899" actId="1035"/>
          <ac:spMkLst>
            <pc:docMk/>
            <pc:sldMk cId="1101235125" sldId="268"/>
            <ac:spMk id="94" creationId="{A516C1ED-6718-DC42-8D2E-DF92018279BD}"/>
          </ac:spMkLst>
        </pc:spChg>
        <pc:graphicFrameChg chg="add del mod">
          <ac:chgData name="Omozaki Yuichi" userId="610607280ea384d7" providerId="LiveId" clId="{2E3FDB69-E0B2-1141-AD4A-4B10ABE79677}" dt="2020-06-23T15:43:21.408" v="9904" actId="478"/>
          <ac:graphicFrameMkLst>
            <pc:docMk/>
            <pc:sldMk cId="1101235125" sldId="268"/>
            <ac:graphicFrameMk id="65" creationId="{332087CD-7972-4A4A-8613-CE45B019F42C}"/>
          </ac:graphicFrameMkLst>
        </pc:graphicFrameChg>
        <pc:graphicFrameChg chg="add mod">
          <ac:chgData name="Omozaki Yuichi" userId="610607280ea384d7" providerId="LiveId" clId="{2E3FDB69-E0B2-1141-AD4A-4B10ABE79677}" dt="2020-06-23T15:43:22.703" v="9905"/>
          <ac:graphicFrameMkLst>
            <pc:docMk/>
            <pc:sldMk cId="1101235125" sldId="268"/>
            <ac:graphicFrameMk id="67" creationId="{494F1A79-C35D-164A-92F9-4895E32E9780}"/>
          </ac:graphicFrameMkLst>
        </pc:graphicFrameChg>
        <pc:graphicFrameChg chg="del">
          <ac:chgData name="Omozaki Yuichi" userId="610607280ea384d7" providerId="LiveId" clId="{2E3FDB69-E0B2-1141-AD4A-4B10ABE79677}" dt="2020-06-22T09:07:30.937" v="4753" actId="478"/>
          <ac:graphicFrameMkLst>
            <pc:docMk/>
            <pc:sldMk cId="1101235125" sldId="268"/>
            <ac:graphicFrameMk id="95" creationId="{73A11A04-0584-054D-B253-98BED6AA31D0}"/>
          </ac:graphicFrameMkLst>
        </pc:graphicFrameChg>
        <pc:picChg chg="del mod">
          <ac:chgData name="Omozaki Yuichi" userId="610607280ea384d7" providerId="LiveId" clId="{2E3FDB69-E0B2-1141-AD4A-4B10ABE79677}" dt="2020-06-23T15:36:25.004" v="9652" actId="478"/>
          <ac:picMkLst>
            <pc:docMk/>
            <pc:sldMk cId="1101235125" sldId="268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43:19.090" v="9903" actId="167"/>
          <ac:picMkLst>
            <pc:docMk/>
            <pc:sldMk cId="1101235125" sldId="268"/>
            <ac:picMk id="66" creationId="{0A0038E4-3ABF-C049-8B62-15B097C322B1}"/>
          </ac:picMkLst>
        </pc:picChg>
        <pc:cxnChg chg="mod">
          <ac:chgData name="Omozaki Yuichi" userId="610607280ea384d7" providerId="LiveId" clId="{2E3FDB69-E0B2-1141-AD4A-4B10ABE79677}" dt="2020-06-23T15:42:52.435" v="9899" actId="1035"/>
          <ac:cxnSpMkLst>
            <pc:docMk/>
            <pc:sldMk cId="1101235125" sldId="268"/>
            <ac:cxnSpMk id="30" creationId="{3E034E7D-C744-D84C-80DD-4ED06D5E9471}"/>
          </ac:cxnSpMkLst>
        </pc:cxnChg>
        <pc:cxnChg chg="mod">
          <ac:chgData name="Omozaki Yuichi" userId="610607280ea384d7" providerId="LiveId" clId="{2E3FDB69-E0B2-1141-AD4A-4B10ABE79677}" dt="2020-06-23T15:42:52.435" v="9899" actId="1035"/>
          <ac:cxnSpMkLst>
            <pc:docMk/>
            <pc:sldMk cId="1101235125" sldId="268"/>
            <ac:cxnSpMk id="31" creationId="{94D1BD17-296F-BB44-A246-5DA7ED4549F9}"/>
          </ac:cxnSpMkLst>
        </pc:cxnChg>
        <pc:cxnChg chg="mod">
          <ac:chgData name="Omozaki Yuichi" userId="610607280ea384d7" providerId="LiveId" clId="{2E3FDB69-E0B2-1141-AD4A-4B10ABE79677}" dt="2020-06-23T15:42:52.435" v="9899" actId="1035"/>
          <ac:cxnSpMkLst>
            <pc:docMk/>
            <pc:sldMk cId="1101235125" sldId="268"/>
            <ac:cxnSpMk id="32" creationId="{B83CA07F-9C65-3740-B9F3-5C4980DDC935}"/>
          </ac:cxnSpMkLst>
        </pc:cxnChg>
        <pc:cxnChg chg="mod">
          <ac:chgData name="Omozaki Yuichi" userId="610607280ea384d7" providerId="LiveId" clId="{2E3FDB69-E0B2-1141-AD4A-4B10ABE79677}" dt="2020-06-23T15:42:52.435" v="9899" actId="1035"/>
          <ac:cxnSpMkLst>
            <pc:docMk/>
            <pc:sldMk cId="1101235125" sldId="268"/>
            <ac:cxnSpMk id="43" creationId="{75B2B22A-DD0E-2644-B20E-AB96BAD94E6B}"/>
          </ac:cxnSpMkLst>
        </pc:cxnChg>
        <pc:cxnChg chg="mod">
          <ac:chgData name="Omozaki Yuichi" userId="610607280ea384d7" providerId="LiveId" clId="{2E3FDB69-E0B2-1141-AD4A-4B10ABE79677}" dt="2020-06-23T15:42:52.435" v="9899" actId="1035"/>
          <ac:cxnSpMkLst>
            <pc:docMk/>
            <pc:sldMk cId="1101235125" sldId="268"/>
            <ac:cxnSpMk id="53" creationId="{3E90C70A-72F7-B047-A203-3A04777C93D2}"/>
          </ac:cxnSpMkLst>
        </pc:cxnChg>
      </pc:sldChg>
      <pc:sldChg chg="addSp delSp modSp add ord">
        <pc:chgData name="Omozaki Yuichi" userId="610607280ea384d7" providerId="LiveId" clId="{2E3FDB69-E0B2-1141-AD4A-4B10ABE79677}" dt="2020-06-23T16:40:10.765" v="12072" actId="207"/>
        <pc:sldMkLst>
          <pc:docMk/>
          <pc:sldMk cId="1240134603" sldId="269"/>
        </pc:sldMkLst>
        <pc:spChg chg="mod">
          <ac:chgData name="Omozaki Yuichi" userId="610607280ea384d7" providerId="LiveId" clId="{2E3FDB69-E0B2-1141-AD4A-4B10ABE79677}" dt="2020-06-23T15:43:44.860" v="9925" actId="1035"/>
          <ac:spMkLst>
            <pc:docMk/>
            <pc:sldMk cId="1240134603" sldId="269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3:44.860" v="9925" actId="1035"/>
          <ac:spMkLst>
            <pc:docMk/>
            <pc:sldMk cId="1240134603" sldId="269"/>
            <ac:spMk id="8" creationId="{C1200A94-B315-0B4A-8A84-BFA7819D5E80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29" creationId="{E67D5F5E-6B06-7B4F-A1DE-417B5BCC4A68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3" creationId="{E94E9C45-36E5-9D49-A19E-CF94B634A00B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4" creationId="{73E8DB0E-7F08-8B44-B178-3823AE1EAFB2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5" creationId="{928C0588-4713-404B-A133-622CBA54D757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6" creationId="{F9312705-2F96-4C49-BB59-01D551424491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7" creationId="{81AB0F56-1083-9F4F-98AA-9E64A4661332}"/>
          </ac:spMkLst>
        </pc:spChg>
        <pc:spChg chg="mod">
          <ac:chgData name="Omozaki Yuichi" userId="610607280ea384d7" providerId="LiveId" clId="{2E3FDB69-E0B2-1141-AD4A-4B10ABE79677}" dt="2020-06-23T16:40:10.765" v="12072" actId="207"/>
          <ac:spMkLst>
            <pc:docMk/>
            <pc:sldMk cId="1240134603" sldId="269"/>
            <ac:spMk id="38" creationId="{555D879C-9BEE-CF4B-992F-863538CDD7AC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39" creationId="{752FECBC-A27B-2F46-A1F6-CFCFEB0ACFC5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0" creationId="{AC50BA20-F888-4D49-A914-0A3E678CBA68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1" creationId="{31A6BDB6-7337-0B43-85ED-2DE033590912}"/>
          </ac:spMkLst>
        </pc:spChg>
        <pc:spChg chg="mod">
          <ac:chgData name="Omozaki Yuichi" userId="610607280ea384d7" providerId="LiveId" clId="{2E3FDB69-E0B2-1141-AD4A-4B10ABE79677}" dt="2020-06-23T16:40:10.765" v="12072" actId="207"/>
          <ac:spMkLst>
            <pc:docMk/>
            <pc:sldMk cId="1240134603" sldId="269"/>
            <ac:spMk id="42" creationId="{3D94A6A9-151C-E744-B37B-9DAB65A08767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4" creationId="{E4FAE505-FAE7-9644-9B21-E24D1653DAE3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5" creationId="{F84E6468-6317-4145-B4E8-EEF66B90FA5C}"/>
          </ac:spMkLst>
        </pc:spChg>
        <pc:spChg chg="mod">
          <ac:chgData name="Omozaki Yuichi" userId="610607280ea384d7" providerId="LiveId" clId="{2E3FDB69-E0B2-1141-AD4A-4B10ABE79677}" dt="2020-06-23T15:43:44.860" v="9925" actId="1035"/>
          <ac:spMkLst>
            <pc:docMk/>
            <pc:sldMk cId="1240134603" sldId="269"/>
            <ac:spMk id="46" creationId="{021C8044-D292-5D49-AAC4-AA9E9EE487B6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7" creationId="{601B6B85-1D59-F441-9C9D-CB9A7CC954F1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48" creationId="{6365A0AE-6D48-1347-AB3F-1070883E797C}"/>
          </ac:spMkLst>
        </pc:spChg>
        <pc:spChg chg="mod">
          <ac:chgData name="Omozaki Yuichi" userId="610607280ea384d7" providerId="LiveId" clId="{2E3FDB69-E0B2-1141-AD4A-4B10ABE79677}" dt="2020-06-23T16:40:01.955" v="12070" actId="208"/>
          <ac:spMkLst>
            <pc:docMk/>
            <pc:sldMk cId="1240134603" sldId="269"/>
            <ac:spMk id="49" creationId="{732C1B56-C9AE-3D4C-8D13-84A8B703F497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0" creationId="{684A6FEA-9F10-6445-A42D-816EBAC59D0D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1" creationId="{25A7F1DF-591D-9348-8E3B-B7174B05CD1E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2" creationId="{0169F2AE-7C05-C14E-920E-523CDBDA5202}"/>
          </ac:spMkLst>
        </pc:spChg>
        <pc:spChg chg="mod">
          <ac:chgData name="Omozaki Yuichi" userId="610607280ea384d7" providerId="LiveId" clId="{2E3FDB69-E0B2-1141-AD4A-4B10ABE79677}" dt="2020-06-23T15:43:44.860" v="9925" actId="1035"/>
          <ac:spMkLst>
            <pc:docMk/>
            <pc:sldMk cId="1240134603" sldId="269"/>
            <ac:spMk id="54" creationId="{E2467E03-82A3-9D4E-B453-0B6DFE9864AB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5" creationId="{81276701-1B49-A045-80ED-4D0ED4B91452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6" creationId="{D59AD41C-51EE-084A-AFB9-C2ACCC6C168C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7" creationId="{A23B9494-4DDF-CC44-8E95-ECF7B15ECECF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58" creationId="{EA3523F2-708C-644B-9437-87CDCB104971}"/>
          </ac:spMkLst>
        </pc:spChg>
        <pc:spChg chg="mod">
          <ac:chgData name="Omozaki Yuichi" userId="610607280ea384d7" providerId="LiveId" clId="{2E3FDB69-E0B2-1141-AD4A-4B10ABE79677}" dt="2020-06-23T15:43:44.860" v="9925" actId="1035"/>
          <ac:spMkLst>
            <pc:docMk/>
            <pc:sldMk cId="1240134603" sldId="269"/>
            <ac:spMk id="59" creationId="{3030B307-BD11-BB4C-9A4F-295690495EA3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0" creationId="{76B9DF3B-F62A-7E46-BA10-4F167777D5D3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1" creationId="{D1B0508F-79A7-B144-AFEE-06B63676CE28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2" creationId="{4520DAEC-4712-DB4B-9B33-3CD75F9F8386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3" creationId="{788176CF-B71D-4747-B940-EA1D8EE3DC75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4" creationId="{D6763866-93B8-F041-83D5-851FD35CDCEC}"/>
          </ac:spMkLst>
        </pc:spChg>
        <pc:spChg chg="add 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6" creationId="{4937D02F-BE44-714A-B354-29BAA979F914}"/>
          </ac:spMkLst>
        </pc:spChg>
        <pc:spChg chg="add 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7" creationId="{10F9D9FF-20AD-7B46-AC52-3F9E4AC803B8}"/>
          </ac:spMkLst>
        </pc:spChg>
        <pc:spChg chg="add 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69" creationId="{988204F4-55DA-7D42-BDF4-D45C8EC7D8E3}"/>
          </ac:spMkLst>
        </pc:spChg>
        <pc:spChg chg="add mod">
          <ac:chgData name="Omozaki Yuichi" userId="610607280ea384d7" providerId="LiveId" clId="{2E3FDB69-E0B2-1141-AD4A-4B10ABE79677}" dt="2020-06-23T16:39:56.081" v="12068"/>
          <ac:spMkLst>
            <pc:docMk/>
            <pc:sldMk cId="1240134603" sldId="269"/>
            <ac:spMk id="73" creationId="{AAEADCC0-1F0C-6A43-9970-9E0FFFC53126}"/>
          </ac:spMkLst>
        </pc:spChg>
        <pc:spChg chg="add mod">
          <ac:chgData name="Omozaki Yuichi" userId="610607280ea384d7" providerId="LiveId" clId="{2E3FDB69-E0B2-1141-AD4A-4B10ABE79677}" dt="2020-06-23T16:39:56.081" v="12068"/>
          <ac:spMkLst>
            <pc:docMk/>
            <pc:sldMk cId="1240134603" sldId="269"/>
            <ac:spMk id="74" creationId="{12F04E78-5982-3745-B612-C78BAB1715C1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4" creationId="{DE436ACC-CCA8-8A40-B2F6-D9745051B32D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5" creationId="{D4E58953-3696-0F48-8BF7-D804E32DC76F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6" creationId="{049CF9D7-DCCF-BB48-BE44-FABF36336841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7" creationId="{2CD41A59-F1C4-AF47-A528-7F5D8EBBED48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8" creationId="{B4689189-B816-394A-A2C6-D518F2441D53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89" creationId="{04C091D7-E657-E049-B9FF-C944CB521D2C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90" creationId="{336F425D-D3AB-1242-BC19-41DFD2A54E8D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91" creationId="{3270F79F-89FC-4042-9A94-04E16F7F6659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92" creationId="{74AC2773-7C15-784F-BE1B-0E1F01B6780A}"/>
          </ac:spMkLst>
        </pc:spChg>
        <pc:spChg chg="mod">
          <ac:chgData name="Omozaki Yuichi" userId="610607280ea384d7" providerId="LiveId" clId="{2E3FDB69-E0B2-1141-AD4A-4B10ABE79677}" dt="2020-06-23T15:43:51.618" v="9928" actId="1035"/>
          <ac:spMkLst>
            <pc:docMk/>
            <pc:sldMk cId="1240134603" sldId="269"/>
            <ac:spMk id="94" creationId="{A516C1ED-6718-DC42-8D2E-DF92018279BD}"/>
          </ac:spMkLst>
        </pc:spChg>
        <pc:graphicFrameChg chg="add del mod">
          <ac:chgData name="Omozaki Yuichi" userId="610607280ea384d7" providerId="LiveId" clId="{2E3FDB69-E0B2-1141-AD4A-4B10ABE79677}" dt="2020-06-23T16:38:48.183" v="12059" actId="478"/>
          <ac:graphicFrameMkLst>
            <pc:docMk/>
            <pc:sldMk cId="1240134603" sldId="269"/>
            <ac:graphicFrameMk id="65" creationId="{281A479D-7BDF-9042-A98D-9AADFE26AC2E}"/>
          </ac:graphicFrameMkLst>
        </pc:graphicFrameChg>
        <pc:graphicFrameChg chg="add del mod">
          <ac:chgData name="Omozaki Yuichi" userId="610607280ea384d7" providerId="LiveId" clId="{2E3FDB69-E0B2-1141-AD4A-4B10ABE79677}" dt="2020-06-23T16:38:33.665" v="12044"/>
          <ac:graphicFrameMkLst>
            <pc:docMk/>
            <pc:sldMk cId="1240134603" sldId="269"/>
            <ac:graphicFrameMk id="71" creationId="{F1CE564A-EC79-0A46-9D6A-1304462DC48D}"/>
          </ac:graphicFrameMkLst>
        </pc:graphicFrameChg>
        <pc:graphicFrameChg chg="add mod">
          <ac:chgData name="Omozaki Yuichi" userId="610607280ea384d7" providerId="LiveId" clId="{2E3FDB69-E0B2-1141-AD4A-4B10ABE79677}" dt="2020-06-23T16:38:45.540" v="12058" actId="167"/>
          <ac:graphicFrameMkLst>
            <pc:docMk/>
            <pc:sldMk cId="1240134603" sldId="269"/>
            <ac:graphicFrameMk id="72" creationId="{6C886C40-38D2-F442-A151-E1C914DDA0ED}"/>
          </ac:graphicFrameMkLst>
        </pc:graphicFrameChg>
        <pc:graphicFrameChg chg="add del">
          <ac:chgData name="Omozaki Yuichi" userId="610607280ea384d7" providerId="LiveId" clId="{2E3FDB69-E0B2-1141-AD4A-4B10ABE79677}" dt="2020-06-22T09:06:28.138" v="4745" actId="478"/>
          <ac:graphicFrameMkLst>
            <pc:docMk/>
            <pc:sldMk cId="1240134603" sldId="269"/>
            <ac:graphicFrameMk id="95" creationId="{73A11A04-0584-054D-B253-98BED6AA31D0}"/>
          </ac:graphicFrameMkLst>
        </pc:graphicFrameChg>
        <pc:picChg chg="del">
          <ac:chgData name="Omozaki Yuichi" userId="610607280ea384d7" providerId="LiveId" clId="{2E3FDB69-E0B2-1141-AD4A-4B10ABE79677}" dt="2020-06-23T15:36:29.385" v="9654" actId="478"/>
          <ac:picMkLst>
            <pc:docMk/>
            <pc:sldMk cId="1240134603" sldId="269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6:38:21.289" v="12041" actId="167"/>
          <ac:picMkLst>
            <pc:docMk/>
            <pc:sldMk cId="1240134603" sldId="269"/>
            <ac:picMk id="70" creationId="{1BDA9122-5690-BD4D-B467-F6651374AA20}"/>
          </ac:picMkLst>
        </pc:picChg>
        <pc:cxnChg chg="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30" creationId="{3E034E7D-C744-D84C-80DD-4ED06D5E9471}"/>
          </ac:cxnSpMkLst>
        </pc:cxnChg>
        <pc:cxnChg chg="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31" creationId="{94D1BD17-296F-BB44-A246-5DA7ED4549F9}"/>
          </ac:cxnSpMkLst>
        </pc:cxnChg>
        <pc:cxnChg chg="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32" creationId="{B83CA07F-9C65-3740-B9F3-5C4980DDC935}"/>
          </ac:cxnSpMkLst>
        </pc:cxnChg>
        <pc:cxnChg chg="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43" creationId="{75B2B22A-DD0E-2644-B20E-AB96BAD94E6B}"/>
          </ac:cxnSpMkLst>
        </pc:cxnChg>
        <pc:cxnChg chg="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53" creationId="{3E90C70A-72F7-B047-A203-3A04777C93D2}"/>
          </ac:cxnSpMkLst>
        </pc:cxnChg>
        <pc:cxnChg chg="add mod">
          <ac:chgData name="Omozaki Yuichi" userId="610607280ea384d7" providerId="LiveId" clId="{2E3FDB69-E0B2-1141-AD4A-4B10ABE79677}" dt="2020-06-23T15:43:51.618" v="9928" actId="1035"/>
          <ac:cxnSpMkLst>
            <pc:docMk/>
            <pc:sldMk cId="1240134603" sldId="269"/>
            <ac:cxnSpMk id="68" creationId="{55036CC3-0C20-AC41-B80C-D3C560008F0E}"/>
          </ac:cxnSpMkLst>
        </pc:cxnChg>
        <pc:cxnChg chg="add mod">
          <ac:chgData name="Omozaki Yuichi" userId="610607280ea384d7" providerId="LiveId" clId="{2E3FDB69-E0B2-1141-AD4A-4B10ABE79677}" dt="2020-06-23T16:39:56.081" v="12068"/>
          <ac:cxnSpMkLst>
            <pc:docMk/>
            <pc:sldMk cId="1240134603" sldId="269"/>
            <ac:cxnSpMk id="75" creationId="{079673DB-46A6-C44C-B4F8-DAB96B07DA44}"/>
          </ac:cxnSpMkLst>
        </pc:cxnChg>
      </pc:sldChg>
      <pc:sldChg chg="addSp delSp modSp add">
        <pc:chgData name="Omozaki Yuichi" userId="610607280ea384d7" providerId="LiveId" clId="{2E3FDB69-E0B2-1141-AD4A-4B10ABE79677}" dt="2020-06-23T16:38:57.124" v="12060" actId="167"/>
        <pc:sldMkLst>
          <pc:docMk/>
          <pc:sldMk cId="1327926342" sldId="270"/>
        </pc:sldMkLst>
        <pc:spChg chg="mod">
          <ac:chgData name="Omozaki Yuichi" userId="610607280ea384d7" providerId="LiveId" clId="{2E3FDB69-E0B2-1141-AD4A-4B10ABE79677}" dt="2020-06-23T15:44:18.248" v="9948" actId="1035"/>
          <ac:spMkLst>
            <pc:docMk/>
            <pc:sldMk cId="1327926342" sldId="270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4:18.248" v="9948" actId="1035"/>
          <ac:spMkLst>
            <pc:docMk/>
            <pc:sldMk cId="1327926342" sldId="270"/>
            <ac:spMk id="8" creationId="{C1200A94-B315-0B4A-8A84-BFA7819D5E80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29" creationId="{E67D5F5E-6B06-7B4F-A1DE-417B5BCC4A68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3" creationId="{E94E9C45-36E5-9D49-A19E-CF94B634A00B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4" creationId="{73E8DB0E-7F08-8B44-B178-3823AE1EAFB2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5" creationId="{928C0588-4713-404B-A133-622CBA54D757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6" creationId="{F9312705-2F96-4C49-BB59-01D551424491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7" creationId="{81AB0F56-1083-9F4F-98AA-9E64A4661332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8" creationId="{555D879C-9BEE-CF4B-992F-863538CDD7AC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39" creationId="{752FECBC-A27B-2F46-A1F6-CFCFEB0ACFC5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0" creationId="{AC50BA20-F888-4D49-A914-0A3E678CBA68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1" creationId="{31A6BDB6-7337-0B43-85ED-2DE033590912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2" creationId="{3D94A6A9-151C-E744-B37B-9DAB65A08767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4" creationId="{E4FAE505-FAE7-9644-9B21-E24D1653DAE3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5" creationId="{F84E6468-6317-4145-B4E8-EEF66B90FA5C}"/>
          </ac:spMkLst>
        </pc:spChg>
        <pc:spChg chg="mod">
          <ac:chgData name="Omozaki Yuichi" userId="610607280ea384d7" providerId="LiveId" clId="{2E3FDB69-E0B2-1141-AD4A-4B10ABE79677}" dt="2020-06-23T15:44:18.248" v="9948" actId="1035"/>
          <ac:spMkLst>
            <pc:docMk/>
            <pc:sldMk cId="1327926342" sldId="270"/>
            <ac:spMk id="46" creationId="{021C8044-D292-5D49-AAC4-AA9E9EE487B6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7" creationId="{601B6B85-1D59-F441-9C9D-CB9A7CC954F1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8" creationId="{6365A0AE-6D48-1347-AB3F-1070883E797C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49" creationId="{732C1B56-C9AE-3D4C-8D13-84A8B703F497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0" creationId="{684A6FEA-9F10-6445-A42D-816EBAC59D0D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1" creationId="{25A7F1DF-591D-9348-8E3B-B7174B05CD1E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2" creationId="{0169F2AE-7C05-C14E-920E-523CDBDA5202}"/>
          </ac:spMkLst>
        </pc:spChg>
        <pc:spChg chg="mod">
          <ac:chgData name="Omozaki Yuichi" userId="610607280ea384d7" providerId="LiveId" clId="{2E3FDB69-E0B2-1141-AD4A-4B10ABE79677}" dt="2020-06-23T15:44:18.248" v="9948" actId="1035"/>
          <ac:spMkLst>
            <pc:docMk/>
            <pc:sldMk cId="1327926342" sldId="270"/>
            <ac:spMk id="54" creationId="{E2467E03-82A3-9D4E-B453-0B6DFE9864AB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5" creationId="{81276701-1B49-A045-80ED-4D0ED4B91452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6" creationId="{D59AD41C-51EE-084A-AFB9-C2ACCC6C168C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7" creationId="{A23B9494-4DDF-CC44-8E95-ECF7B15ECECF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58" creationId="{EA3523F2-708C-644B-9437-87CDCB104971}"/>
          </ac:spMkLst>
        </pc:spChg>
        <pc:spChg chg="mod">
          <ac:chgData name="Omozaki Yuichi" userId="610607280ea384d7" providerId="LiveId" clId="{2E3FDB69-E0B2-1141-AD4A-4B10ABE79677}" dt="2020-06-23T15:44:18.248" v="9948" actId="1035"/>
          <ac:spMkLst>
            <pc:docMk/>
            <pc:sldMk cId="1327926342" sldId="270"/>
            <ac:spMk id="59" creationId="{3030B307-BD11-BB4C-9A4F-295690495EA3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0" creationId="{76B9DF3B-F62A-7E46-BA10-4F167777D5D3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1" creationId="{D1B0508F-79A7-B144-AFEE-06B63676CE28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2" creationId="{4520DAEC-4712-DB4B-9B33-3CD75F9F8386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3" creationId="{788176CF-B71D-4747-B940-EA1D8EE3DC75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4" creationId="{D6763866-93B8-F041-83D5-851FD35CDCEC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6" creationId="{4937D02F-BE44-714A-B354-29BAA979F914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67" creationId="{10F9D9FF-20AD-7B46-AC52-3F9E4AC803B8}"/>
          </ac:spMkLst>
        </pc:spChg>
        <pc:spChg chg="del">
          <ac:chgData name="Omozaki Yuichi" userId="610607280ea384d7" providerId="LiveId" clId="{2E3FDB69-E0B2-1141-AD4A-4B10ABE79677}" dt="2020-06-22T09:15:49.274" v="4923" actId="478"/>
          <ac:spMkLst>
            <pc:docMk/>
            <pc:sldMk cId="1327926342" sldId="270"/>
            <ac:spMk id="69" creationId="{988204F4-55DA-7D42-BDF4-D45C8EC7D8E3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1" creationId="{19A2E4C2-DE3E-E346-B3FF-1151AE1BFB05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2" creationId="{2BA2D1D3-638D-AE4E-90CA-4A660D0A9DED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4" creationId="{D6FAFF8A-04D9-A344-A6A8-E6010BF235AC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6" creationId="{7C268DAF-BC9D-2543-9E97-86D0493A5A8A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7" creationId="{B691F34C-1693-7F44-B76C-CD36CADD06C8}"/>
          </ac:spMkLst>
        </pc:spChg>
        <pc:spChg chg="add 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79" creationId="{D8A12EFC-3BFF-B44F-B726-746CF9EA75C7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4" creationId="{DE436ACC-CCA8-8A40-B2F6-D9745051B32D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5" creationId="{D4E58953-3696-0F48-8BF7-D804E32DC76F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6" creationId="{049CF9D7-DCCF-BB48-BE44-FABF36336841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7" creationId="{2CD41A59-F1C4-AF47-A528-7F5D8EBBED48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8" creationId="{B4689189-B816-394A-A2C6-D518F2441D53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89" creationId="{04C091D7-E657-E049-B9FF-C944CB521D2C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90" creationId="{336F425D-D3AB-1242-BC19-41DFD2A54E8D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91" creationId="{3270F79F-89FC-4042-9A94-04E16F7F6659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92" creationId="{74AC2773-7C15-784F-BE1B-0E1F01B6780A}"/>
          </ac:spMkLst>
        </pc:spChg>
        <pc:spChg chg="mod">
          <ac:chgData name="Omozaki Yuichi" userId="610607280ea384d7" providerId="LiveId" clId="{2E3FDB69-E0B2-1141-AD4A-4B10ABE79677}" dt="2020-06-23T15:44:26.843" v="9951" actId="1035"/>
          <ac:spMkLst>
            <pc:docMk/>
            <pc:sldMk cId="1327926342" sldId="270"/>
            <ac:spMk id="94" creationId="{A516C1ED-6718-DC42-8D2E-DF92018279BD}"/>
          </ac:spMkLst>
        </pc:spChg>
        <pc:graphicFrameChg chg="del">
          <ac:chgData name="Omozaki Yuichi" userId="610607280ea384d7" providerId="LiveId" clId="{2E3FDB69-E0B2-1141-AD4A-4B10ABE79677}" dt="2020-06-22T09:09:59.118" v="4780" actId="478"/>
          <ac:graphicFrameMkLst>
            <pc:docMk/>
            <pc:sldMk cId="1327926342" sldId="270"/>
            <ac:graphicFrameMk id="65" creationId="{281A479D-7BDF-9042-A98D-9AADFE26AC2E}"/>
          </ac:graphicFrameMkLst>
        </pc:graphicFrameChg>
        <pc:graphicFrameChg chg="add del mod">
          <ac:chgData name="Omozaki Yuichi" userId="610607280ea384d7" providerId="LiveId" clId="{2E3FDB69-E0B2-1141-AD4A-4B10ABE79677}" dt="2020-06-22T09:15:47.486" v="4922" actId="478"/>
          <ac:graphicFrameMkLst>
            <pc:docMk/>
            <pc:sldMk cId="1327926342" sldId="270"/>
            <ac:graphicFrameMk id="70" creationId="{14590E2B-59C9-464B-9FB2-DBC5FB2CE000}"/>
          </ac:graphicFrameMkLst>
        </pc:graphicFrameChg>
        <pc:graphicFrameChg chg="add del mod">
          <ac:chgData name="Omozaki Yuichi" userId="610607280ea384d7" providerId="LiveId" clId="{2E3FDB69-E0B2-1141-AD4A-4B10ABE79677}" dt="2020-06-22T09:16:29.405" v="4929" actId="478"/>
          <ac:graphicFrameMkLst>
            <pc:docMk/>
            <pc:sldMk cId="1327926342" sldId="270"/>
            <ac:graphicFrameMk id="78" creationId="{A05D2E1E-1EDE-3945-A584-1A98D59E6137}"/>
          </ac:graphicFrameMkLst>
        </pc:graphicFrameChg>
        <pc:graphicFrameChg chg="add mod">
          <ac:chgData name="Omozaki Yuichi" userId="610607280ea384d7" providerId="LiveId" clId="{2E3FDB69-E0B2-1141-AD4A-4B10ABE79677}" dt="2020-06-23T15:44:26.843" v="9951" actId="1035"/>
          <ac:graphicFrameMkLst>
            <pc:docMk/>
            <pc:sldMk cId="1327926342" sldId="270"/>
            <ac:graphicFrameMk id="80" creationId="{75FDB2F6-94E9-C44E-A28C-C2377FBF4559}"/>
          </ac:graphicFrameMkLst>
        </pc:graphicFrameChg>
        <pc:picChg chg="del mod">
          <ac:chgData name="Omozaki Yuichi" userId="610607280ea384d7" providerId="LiveId" clId="{2E3FDB69-E0B2-1141-AD4A-4B10ABE79677}" dt="2020-06-23T15:36:33.734" v="9656" actId="478"/>
          <ac:picMkLst>
            <pc:docMk/>
            <pc:sldMk cId="1327926342" sldId="270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6:38:57.124" v="12060" actId="167"/>
          <ac:picMkLst>
            <pc:docMk/>
            <pc:sldMk cId="1327926342" sldId="270"/>
            <ac:picMk id="65" creationId="{8692A49C-C679-5B44-8AC3-84E35BDF52D3}"/>
          </ac:picMkLst>
        </pc:pic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30" creationId="{3E034E7D-C744-D84C-80DD-4ED06D5E9471}"/>
          </ac:cxnSpMkLst>
        </pc:cxn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31" creationId="{94D1BD17-296F-BB44-A246-5DA7ED4549F9}"/>
          </ac:cxnSpMkLst>
        </pc:cxn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32" creationId="{B83CA07F-9C65-3740-B9F3-5C4980DDC935}"/>
          </ac:cxnSpMkLst>
        </pc:cxn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43" creationId="{75B2B22A-DD0E-2644-B20E-AB96BAD94E6B}"/>
          </ac:cxnSpMkLst>
        </pc:cxn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53" creationId="{3E90C70A-72F7-B047-A203-3A04777C93D2}"/>
          </ac:cxnSpMkLst>
        </pc:cxnChg>
        <pc:cxnChg chg="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68" creationId="{55036CC3-0C20-AC41-B80C-D3C560008F0E}"/>
          </ac:cxnSpMkLst>
        </pc:cxnChg>
        <pc:cxnChg chg="add 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73" creationId="{A142503E-8C84-4C42-BB2D-AD5ADD249482}"/>
          </ac:cxnSpMkLst>
        </pc:cxnChg>
        <pc:cxnChg chg="add 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75" creationId="{DDFAFDF1-6CCC-DA4F-8DBC-E812E8FBF98F}"/>
          </ac:cxnSpMkLst>
        </pc:cxnChg>
        <pc:cxnChg chg="add mod">
          <ac:chgData name="Omozaki Yuichi" userId="610607280ea384d7" providerId="LiveId" clId="{2E3FDB69-E0B2-1141-AD4A-4B10ABE79677}" dt="2020-06-23T15:44:26.843" v="9951" actId="1035"/>
          <ac:cxnSpMkLst>
            <pc:docMk/>
            <pc:sldMk cId="1327926342" sldId="270"/>
            <ac:cxnSpMk id="81" creationId="{85AE59A3-AB84-BB49-86B2-0A1CA70E293A}"/>
          </ac:cxnSpMkLst>
        </pc:cxnChg>
      </pc:sldChg>
      <pc:sldChg chg="addSp delSp modSp add">
        <pc:chgData name="Omozaki Yuichi" userId="610607280ea384d7" providerId="LiveId" clId="{2E3FDB69-E0B2-1141-AD4A-4B10ABE79677}" dt="2020-06-23T15:45:04.344" v="9974" actId="1035"/>
        <pc:sldMkLst>
          <pc:docMk/>
          <pc:sldMk cId="1627718798" sldId="271"/>
        </pc:sldMkLst>
        <pc:spChg chg="mod">
          <ac:chgData name="Omozaki Yuichi" userId="610607280ea384d7" providerId="LiveId" clId="{2E3FDB69-E0B2-1141-AD4A-4B10ABE79677}" dt="2020-06-23T15:44:54.918" v="9971" actId="1035"/>
          <ac:spMkLst>
            <pc:docMk/>
            <pc:sldMk cId="1627718798" sldId="271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4:54.918" v="9971" actId="1035"/>
          <ac:spMkLst>
            <pc:docMk/>
            <pc:sldMk cId="1627718798" sldId="271"/>
            <ac:spMk id="8" creationId="{C1200A94-B315-0B4A-8A84-BFA7819D5E80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29" creationId="{E67D5F5E-6B06-7B4F-A1DE-417B5BCC4A68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3" creationId="{E94E9C45-36E5-9D49-A19E-CF94B634A00B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4" creationId="{73E8DB0E-7F08-8B44-B178-3823AE1EAFB2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5" creationId="{928C0588-4713-404B-A133-622CBA54D757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6" creationId="{F9312705-2F96-4C49-BB59-01D551424491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7" creationId="{81AB0F56-1083-9F4F-98AA-9E64A4661332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8" creationId="{555D879C-9BEE-CF4B-992F-863538CDD7AC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39" creationId="{752FECBC-A27B-2F46-A1F6-CFCFEB0ACFC5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0" creationId="{AC50BA20-F888-4D49-A914-0A3E678CBA68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1" creationId="{31A6BDB6-7337-0B43-85ED-2DE033590912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2" creationId="{3D94A6A9-151C-E744-B37B-9DAB65A08767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4" creationId="{E4FAE505-FAE7-9644-9B21-E24D1653DAE3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5" creationId="{F84E6468-6317-4145-B4E8-EEF66B90FA5C}"/>
          </ac:spMkLst>
        </pc:spChg>
        <pc:spChg chg="del">
          <ac:chgData name="Omozaki Yuichi" userId="610607280ea384d7" providerId="LiveId" clId="{2E3FDB69-E0B2-1141-AD4A-4B10ABE79677}" dt="2020-06-22T09:21:14.205" v="5032" actId="478"/>
          <ac:spMkLst>
            <pc:docMk/>
            <pc:sldMk cId="1627718798" sldId="271"/>
            <ac:spMk id="46" creationId="{021C8044-D292-5D49-AAC4-AA9E9EE487B6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7" creationId="{601B6B85-1D59-F441-9C9D-CB9A7CC954F1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8" creationId="{6365A0AE-6D48-1347-AB3F-1070883E797C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49" creationId="{732C1B56-C9AE-3D4C-8D13-84A8B703F497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50" creationId="{684A6FEA-9F10-6445-A42D-816EBAC59D0D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51" creationId="{25A7F1DF-591D-9348-8E3B-B7174B05CD1E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52" creationId="{0169F2AE-7C05-C14E-920E-523CDBDA5202}"/>
          </ac:spMkLst>
        </pc:spChg>
        <pc:spChg chg="del">
          <ac:chgData name="Omozaki Yuichi" userId="610607280ea384d7" providerId="LiveId" clId="{2E3FDB69-E0B2-1141-AD4A-4B10ABE79677}" dt="2020-06-22T09:19:38.793" v="5020" actId="478"/>
          <ac:spMkLst>
            <pc:docMk/>
            <pc:sldMk cId="1627718798" sldId="271"/>
            <ac:spMk id="54" creationId="{E2467E03-82A3-9D4E-B453-0B6DFE9864AB}"/>
          </ac:spMkLst>
        </pc:spChg>
        <pc:spChg chg="del">
          <ac:chgData name="Omozaki Yuichi" userId="610607280ea384d7" providerId="LiveId" clId="{2E3FDB69-E0B2-1141-AD4A-4B10ABE79677}" dt="2020-06-22T09:19:48.761" v="5024" actId="478"/>
          <ac:spMkLst>
            <pc:docMk/>
            <pc:sldMk cId="1627718798" sldId="271"/>
            <ac:spMk id="55" creationId="{81276701-1B49-A045-80ED-4D0ED4B91452}"/>
          </ac:spMkLst>
        </pc:spChg>
        <pc:spChg chg="del">
          <ac:chgData name="Omozaki Yuichi" userId="610607280ea384d7" providerId="LiveId" clId="{2E3FDB69-E0B2-1141-AD4A-4B10ABE79677}" dt="2020-06-22T09:19:55.069" v="5026" actId="478"/>
          <ac:spMkLst>
            <pc:docMk/>
            <pc:sldMk cId="1627718798" sldId="271"/>
            <ac:spMk id="56" creationId="{D59AD41C-51EE-084A-AFB9-C2ACCC6C168C}"/>
          </ac:spMkLst>
        </pc:spChg>
        <pc:spChg chg="del">
          <ac:chgData name="Omozaki Yuichi" userId="610607280ea384d7" providerId="LiveId" clId="{2E3FDB69-E0B2-1141-AD4A-4B10ABE79677}" dt="2020-06-22T09:19:57.166" v="5027" actId="478"/>
          <ac:spMkLst>
            <pc:docMk/>
            <pc:sldMk cId="1627718798" sldId="271"/>
            <ac:spMk id="57" creationId="{A23B9494-4DDF-CC44-8E95-ECF7B15ECECF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58" creationId="{EA3523F2-708C-644B-9437-87CDCB104971}"/>
          </ac:spMkLst>
        </pc:spChg>
        <pc:spChg chg="mod">
          <ac:chgData name="Omozaki Yuichi" userId="610607280ea384d7" providerId="LiveId" clId="{2E3FDB69-E0B2-1141-AD4A-4B10ABE79677}" dt="2020-06-23T15:44:54.918" v="9971" actId="1035"/>
          <ac:spMkLst>
            <pc:docMk/>
            <pc:sldMk cId="1627718798" sldId="271"/>
            <ac:spMk id="59" creationId="{3030B307-BD11-BB4C-9A4F-295690495EA3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0" creationId="{76B9DF3B-F62A-7E46-BA10-4F167777D5D3}"/>
          </ac:spMkLst>
        </pc:spChg>
        <pc:spChg chg="del">
          <ac:chgData name="Omozaki Yuichi" userId="610607280ea384d7" providerId="LiveId" clId="{2E3FDB69-E0B2-1141-AD4A-4B10ABE79677}" dt="2020-06-22T09:19:59.993" v="5028" actId="478"/>
          <ac:spMkLst>
            <pc:docMk/>
            <pc:sldMk cId="1627718798" sldId="271"/>
            <ac:spMk id="61" creationId="{D1B0508F-79A7-B144-AFEE-06B63676CE28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2" creationId="{4520DAEC-4712-DB4B-9B33-3CD75F9F8386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3" creationId="{788176CF-B71D-4747-B940-EA1D8EE3DC75}"/>
          </ac:spMkLst>
        </pc:spChg>
        <pc:spChg chg="del">
          <ac:chgData name="Omozaki Yuichi" userId="610607280ea384d7" providerId="LiveId" clId="{2E3FDB69-E0B2-1141-AD4A-4B10ABE79677}" dt="2020-06-22T09:20:02.045" v="5029" actId="478"/>
          <ac:spMkLst>
            <pc:docMk/>
            <pc:sldMk cId="1627718798" sldId="271"/>
            <ac:spMk id="64" creationId="{D6763866-93B8-F041-83D5-851FD35CDCEC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5" creationId="{C3F2495F-2B99-344B-A91A-26C3398E1C23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6" creationId="{4937D02F-BE44-714A-B354-29BAA979F914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7" creationId="{10F9D9FF-20AD-7B46-AC52-3F9E4AC803B8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69" creationId="{87642A26-B9D2-9140-9CEC-46BE5A1BC57C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71" creationId="{19A2E4C2-DE3E-E346-B3FF-1151AE1BFB05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72" creationId="{2BA2D1D3-638D-AE4E-90CA-4A660D0A9DED}"/>
          </ac:spMkLst>
        </pc:spChg>
        <pc:spChg chg="del">
          <ac:chgData name="Omozaki Yuichi" userId="610607280ea384d7" providerId="LiveId" clId="{2E3FDB69-E0B2-1141-AD4A-4B10ABE79677}" dt="2020-06-22T09:19:44.169" v="5022" actId="478"/>
          <ac:spMkLst>
            <pc:docMk/>
            <pc:sldMk cId="1627718798" sldId="271"/>
            <ac:spMk id="74" creationId="{D6FAFF8A-04D9-A344-A6A8-E6010BF235AC}"/>
          </ac:spMkLst>
        </pc:spChg>
        <pc:spChg chg="del">
          <ac:chgData name="Omozaki Yuichi" userId="610607280ea384d7" providerId="LiveId" clId="{2E3FDB69-E0B2-1141-AD4A-4B10ABE79677}" dt="2020-06-22T09:23:30.764" v="5060" actId="478"/>
          <ac:spMkLst>
            <pc:docMk/>
            <pc:sldMk cId="1627718798" sldId="271"/>
            <ac:spMk id="76" creationId="{7C268DAF-BC9D-2543-9E97-86D0493A5A8A}"/>
          </ac:spMkLst>
        </pc:spChg>
        <pc:spChg chg="del">
          <ac:chgData name="Omozaki Yuichi" userId="610607280ea384d7" providerId="LiveId" clId="{2E3FDB69-E0B2-1141-AD4A-4B10ABE79677}" dt="2020-06-22T09:23:30.764" v="5060" actId="478"/>
          <ac:spMkLst>
            <pc:docMk/>
            <pc:sldMk cId="1627718798" sldId="271"/>
            <ac:spMk id="77" creationId="{B691F34C-1693-7F44-B76C-CD36CADD06C8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78" creationId="{0FEDA763-3737-C542-A1C2-1084EE8231BD}"/>
          </ac:spMkLst>
        </pc:spChg>
        <pc:spChg chg="del">
          <ac:chgData name="Omozaki Yuichi" userId="610607280ea384d7" providerId="LiveId" clId="{2E3FDB69-E0B2-1141-AD4A-4B10ABE79677}" dt="2020-06-22T09:24:47.666" v="5076" actId="478"/>
          <ac:spMkLst>
            <pc:docMk/>
            <pc:sldMk cId="1627718798" sldId="271"/>
            <ac:spMk id="79" creationId="{D8A12EFC-3BFF-B44F-B726-746CF9EA75C7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2" creationId="{7BBEE768-6465-2B47-840E-84787EF7E78F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4" creationId="{DE436ACC-CCA8-8A40-B2F6-D9745051B32D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5" creationId="{D4E58953-3696-0F48-8BF7-D804E32DC76F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6" creationId="{049CF9D7-DCCF-BB48-BE44-FABF36336841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7" creationId="{2CD41A59-F1C4-AF47-A528-7F5D8EBBED48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8" creationId="{B4689189-B816-394A-A2C6-D518F2441D53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89" creationId="{04C091D7-E657-E049-B9FF-C944CB521D2C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0" creationId="{336F425D-D3AB-1242-BC19-41DFD2A54E8D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1" creationId="{3270F79F-89FC-4042-9A94-04E16F7F6659}"/>
          </ac:spMkLst>
        </pc:spChg>
        <pc:spChg chg="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2" creationId="{74AC2773-7C15-784F-BE1B-0E1F01B6780A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3" creationId="{AE13C0BA-9399-9C41-BFCB-C0177D237546}"/>
          </ac:spMkLst>
        </pc:spChg>
        <pc:spChg chg="del">
          <ac:chgData name="Omozaki Yuichi" userId="610607280ea384d7" providerId="LiveId" clId="{2E3FDB69-E0B2-1141-AD4A-4B10ABE79677}" dt="2020-06-22T09:24:47.666" v="5076" actId="478"/>
          <ac:spMkLst>
            <pc:docMk/>
            <pc:sldMk cId="1627718798" sldId="271"/>
            <ac:spMk id="94" creationId="{A516C1ED-6718-DC42-8D2E-DF92018279BD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5" creationId="{C9477C05-2AF4-0348-8DE0-133BAAFC6034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7" creationId="{9F2841ED-287A-9647-A5D6-D34D552E70A7}"/>
          </ac:spMkLst>
        </pc:spChg>
        <pc:spChg chg="add mod">
          <ac:chgData name="Omozaki Yuichi" userId="610607280ea384d7" providerId="LiveId" clId="{2E3FDB69-E0B2-1141-AD4A-4B10ABE79677}" dt="2020-06-23T15:45:04.344" v="9974" actId="1035"/>
          <ac:spMkLst>
            <pc:docMk/>
            <pc:sldMk cId="1627718798" sldId="271"/>
            <ac:spMk id="98" creationId="{5014FCBA-8684-A348-B73C-A17FA318F0C0}"/>
          </ac:spMkLst>
        </pc:spChg>
        <pc:graphicFrameChg chg="del">
          <ac:chgData name="Omozaki Yuichi" userId="610607280ea384d7" providerId="LiveId" clId="{2E3FDB69-E0B2-1141-AD4A-4B10ABE79677}" dt="2020-06-22T09:19:46.207" v="5023" actId="478"/>
          <ac:graphicFrameMkLst>
            <pc:docMk/>
            <pc:sldMk cId="1627718798" sldId="271"/>
            <ac:graphicFrameMk id="80" creationId="{75FDB2F6-94E9-C44E-A28C-C2377FBF4559}"/>
          </ac:graphicFrameMkLst>
        </pc:graphicFrameChg>
        <pc:picChg chg="del">
          <ac:chgData name="Omozaki Yuichi" userId="610607280ea384d7" providerId="LiveId" clId="{2E3FDB69-E0B2-1141-AD4A-4B10ABE79677}" dt="2020-06-23T15:36:38.161" v="9658" actId="478"/>
          <ac:picMkLst>
            <pc:docMk/>
            <pc:sldMk cId="1627718798" sldId="271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38.863" v="9659"/>
          <ac:picMkLst>
            <pc:docMk/>
            <pc:sldMk cId="1627718798" sldId="271"/>
            <ac:picMk id="61" creationId="{061AC8F1-A40F-6F46-8ABA-A849BE480F4A}"/>
          </ac:picMkLst>
        </pc:pic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30" creationId="{3E034E7D-C744-D84C-80DD-4ED06D5E9471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31" creationId="{94D1BD17-296F-BB44-A246-5DA7ED4549F9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32" creationId="{B83CA07F-9C65-3740-B9F3-5C4980DDC935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43" creationId="{75B2B22A-DD0E-2644-B20E-AB96BAD94E6B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53" creationId="{3E90C70A-72F7-B047-A203-3A04777C93D2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68" creationId="{55036CC3-0C20-AC41-B80C-D3C560008F0E}"/>
          </ac:cxnSpMkLst>
        </pc:cxnChg>
        <pc:cxnChg chg="add 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70" creationId="{F63046E8-6CEA-B649-A426-1065C210DDB2}"/>
          </ac:cxnSpMkLst>
        </pc:cxnChg>
        <pc:cxnChg chg="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73" creationId="{A142503E-8C84-4C42-BB2D-AD5ADD249482}"/>
          </ac:cxnSpMkLst>
        </pc:cxnChg>
        <pc:cxnChg chg="del mod">
          <ac:chgData name="Omozaki Yuichi" userId="610607280ea384d7" providerId="LiveId" clId="{2E3FDB69-E0B2-1141-AD4A-4B10ABE79677}" dt="2020-06-22T09:19:35.805" v="5019" actId="478"/>
          <ac:cxnSpMkLst>
            <pc:docMk/>
            <pc:sldMk cId="1627718798" sldId="271"/>
            <ac:cxnSpMk id="75" creationId="{DDFAFDF1-6CCC-DA4F-8DBC-E812E8FBF98F}"/>
          </ac:cxnSpMkLst>
        </pc:cxnChg>
        <pc:cxnChg chg="del">
          <ac:chgData name="Omozaki Yuichi" userId="610607280ea384d7" providerId="LiveId" clId="{2E3FDB69-E0B2-1141-AD4A-4B10ABE79677}" dt="2020-06-22T09:19:42" v="5021" actId="478"/>
          <ac:cxnSpMkLst>
            <pc:docMk/>
            <pc:sldMk cId="1627718798" sldId="271"/>
            <ac:cxnSpMk id="81" creationId="{85AE59A3-AB84-BB49-86B2-0A1CA70E293A}"/>
          </ac:cxnSpMkLst>
        </pc:cxnChg>
        <pc:cxnChg chg="add 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83" creationId="{42ED022B-B5A0-CC4E-9CCE-EF48BF166369}"/>
          </ac:cxnSpMkLst>
        </pc:cxnChg>
        <pc:cxnChg chg="add 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96" creationId="{DC009C7D-1072-A64A-8DDC-1D69A1D850CD}"/>
          </ac:cxnSpMkLst>
        </pc:cxnChg>
        <pc:cxnChg chg="add mod">
          <ac:chgData name="Omozaki Yuichi" userId="610607280ea384d7" providerId="LiveId" clId="{2E3FDB69-E0B2-1141-AD4A-4B10ABE79677}" dt="2020-06-23T15:45:04.344" v="9974" actId="1035"/>
          <ac:cxnSpMkLst>
            <pc:docMk/>
            <pc:sldMk cId="1627718798" sldId="271"/>
            <ac:cxnSpMk id="99" creationId="{6A2F070D-F793-E44E-BA74-06CCC3E52D9E}"/>
          </ac:cxnSpMkLst>
        </pc:cxnChg>
      </pc:sldChg>
      <pc:sldChg chg="addSp delSp modSp add">
        <pc:chgData name="Omozaki Yuichi" userId="610607280ea384d7" providerId="LiveId" clId="{2E3FDB69-E0B2-1141-AD4A-4B10ABE79677}" dt="2020-06-23T16:41:24.158" v="12084" actId="122"/>
        <pc:sldMkLst>
          <pc:docMk/>
          <pc:sldMk cId="4094686829" sldId="272"/>
        </pc:sldMkLst>
        <pc:spChg chg="mod">
          <ac:chgData name="Omozaki Yuichi" userId="610607280ea384d7" providerId="LiveId" clId="{2E3FDB69-E0B2-1141-AD4A-4B10ABE79677}" dt="2020-06-23T15:45:26.237" v="9994" actId="1035"/>
          <ac:spMkLst>
            <pc:docMk/>
            <pc:sldMk cId="4094686829" sldId="272"/>
            <ac:spMk id="2" creationId="{EDA7BD7C-189C-4AD8-A8BE-6714776FB932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" creationId="{C1200A94-B315-0B4A-8A84-BFA7819D5E80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29" creationId="{E67D5F5E-6B06-7B4F-A1DE-417B5BCC4A68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3" creationId="{E94E9C45-36E5-9D49-A19E-CF94B634A00B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4" creationId="{73E8DB0E-7F08-8B44-B178-3823AE1EAFB2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5" creationId="{928C0588-4713-404B-A133-622CBA54D757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6" creationId="{F9312705-2F96-4C49-BB59-01D551424491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7" creationId="{81AB0F56-1083-9F4F-98AA-9E64A4661332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8" creationId="{555D879C-9BEE-CF4B-992F-863538CDD7AC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39" creationId="{752FECBC-A27B-2F46-A1F6-CFCFEB0ACFC5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0" creationId="{AC50BA20-F888-4D49-A914-0A3E678CBA68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1" creationId="{31A6BDB6-7337-0B43-85ED-2DE033590912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2" creationId="{3D94A6A9-151C-E744-B37B-9DAB65A08767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4" creationId="{E4FAE505-FAE7-9644-9B21-E24D1653DAE3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5" creationId="{F84E6468-6317-4145-B4E8-EEF66B90FA5C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7" creationId="{601B6B85-1D59-F441-9C9D-CB9A7CC954F1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8" creationId="{6365A0AE-6D48-1347-AB3F-1070883E797C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49" creationId="{732C1B56-C9AE-3D4C-8D13-84A8B703F497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50" creationId="{684A6FEA-9F10-6445-A42D-816EBAC59D0D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51" creationId="{25A7F1DF-591D-9348-8E3B-B7174B05CD1E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52" creationId="{0169F2AE-7C05-C14E-920E-523CDBDA5202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58" creationId="{EA3523F2-708C-644B-9437-87CDCB104971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59" creationId="{3030B307-BD11-BB4C-9A4F-295690495EA3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0" creationId="{76B9DF3B-F62A-7E46-BA10-4F167777D5D3}"/>
          </ac:spMkLst>
        </pc:spChg>
        <pc:spChg chg="add mod">
          <ac:chgData name="Omozaki Yuichi" userId="610607280ea384d7" providerId="LiveId" clId="{2E3FDB69-E0B2-1141-AD4A-4B10ABE79677}" dt="2020-06-23T15:45:26.237" v="9994" actId="1035"/>
          <ac:spMkLst>
            <pc:docMk/>
            <pc:sldMk cId="4094686829" sldId="272"/>
            <ac:spMk id="61" creationId="{56D366DA-4A7A-B542-B19A-3DAE4E2C6540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2" creationId="{4520DAEC-4712-DB4B-9B33-3CD75F9F8386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3" creationId="{788176CF-B71D-4747-B940-EA1D8EE3DC75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64" creationId="{9891D639-9103-DF40-91FA-80CC38018EFD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5" creationId="{C3F2495F-2B99-344B-A91A-26C3398E1C23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6" creationId="{4937D02F-BE44-714A-B354-29BAA979F914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7" creationId="{10F9D9FF-20AD-7B46-AC52-3F9E4AC803B8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69" creationId="{87642A26-B9D2-9140-9CEC-46BE5A1BC57C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71" creationId="{19A2E4C2-DE3E-E346-B3FF-1151AE1BFB05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72" creationId="{2BA2D1D3-638D-AE4E-90CA-4A660D0A9DED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74" creationId="{414FD9A9-BAF9-B142-9FB2-ADCB0A15F365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75" creationId="{39AEC6C7-ADE8-C346-9491-339286C3634E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76" creationId="{7AB93557-16EF-CC45-BF05-86559A32C106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77" creationId="{EE153C64-0BB3-1F41-8D25-13AFC1D35BE9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78" creationId="{0FEDA763-3737-C542-A1C2-1084EE8231BD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80" creationId="{BB37A951-852B-C84A-9020-5AB4F046BBE8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2" creationId="{7BBEE768-6465-2B47-840E-84787EF7E78F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4" creationId="{DE436ACC-CCA8-8A40-B2F6-D9745051B32D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5" creationId="{D4E58953-3696-0F48-8BF7-D804E32DC76F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6" creationId="{049CF9D7-DCCF-BB48-BE44-FABF36336841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7" creationId="{2CD41A59-F1C4-AF47-A528-7F5D8EBBED48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8" creationId="{B4689189-B816-394A-A2C6-D518F2441D53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89" creationId="{04C091D7-E657-E049-B9FF-C944CB521D2C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0" creationId="{336F425D-D3AB-1242-BC19-41DFD2A54E8D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1" creationId="{3270F79F-89FC-4042-9A94-04E16F7F6659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2" creationId="{74AC2773-7C15-784F-BE1B-0E1F01B6780A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3" creationId="{AE13C0BA-9399-9C41-BFCB-C0177D237546}"/>
          </ac:spMkLst>
        </pc:spChg>
        <pc:spChg chg="add del mod">
          <ac:chgData name="Omozaki Yuichi" userId="610607280ea384d7" providerId="LiveId" clId="{2E3FDB69-E0B2-1141-AD4A-4B10ABE79677}" dt="2020-06-22T09:32:32.456" v="5182" actId="478"/>
          <ac:spMkLst>
            <pc:docMk/>
            <pc:sldMk cId="4094686829" sldId="272"/>
            <ac:spMk id="94" creationId="{9FB152A5-01F1-CB4D-8345-55A69FAD12D0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5" creationId="{C9477C05-2AF4-0348-8DE0-133BAAFC6034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7" creationId="{9F2841ED-287A-9647-A5D6-D34D552E70A7}"/>
          </ac:spMkLst>
        </pc:spChg>
        <pc:spChg chg="del">
          <ac:chgData name="Omozaki Yuichi" userId="610607280ea384d7" providerId="LiveId" clId="{2E3FDB69-E0B2-1141-AD4A-4B10ABE79677}" dt="2020-06-22T09:30:47.625" v="5078" actId="478"/>
          <ac:spMkLst>
            <pc:docMk/>
            <pc:sldMk cId="4094686829" sldId="272"/>
            <ac:spMk id="98" creationId="{5014FCBA-8684-A348-B73C-A17FA318F0C0}"/>
          </ac:spMkLst>
        </pc:spChg>
        <pc:spChg chg="mod">
          <ac:chgData name="Omozaki Yuichi" userId="610607280ea384d7" providerId="LiveId" clId="{2E3FDB69-E0B2-1141-AD4A-4B10ABE79677}" dt="2020-06-22T09:32:23.489" v="5181"/>
          <ac:spMkLst>
            <pc:docMk/>
            <pc:sldMk cId="4094686829" sldId="272"/>
            <ac:spMk id="102" creationId="{1C40D3FB-B8AE-D342-BD15-B59F2308D3B6}"/>
          </ac:spMkLst>
        </pc:spChg>
        <pc:spChg chg="mod">
          <ac:chgData name="Omozaki Yuichi" userId="610607280ea384d7" providerId="LiveId" clId="{2E3FDB69-E0B2-1141-AD4A-4B10ABE79677}" dt="2020-06-22T09:32:23.489" v="5181"/>
          <ac:spMkLst>
            <pc:docMk/>
            <pc:sldMk cId="4094686829" sldId="272"/>
            <ac:spMk id="104" creationId="{D8D5B416-1DDC-004D-9A64-55FBAD4295EB}"/>
          </ac:spMkLst>
        </pc:spChg>
        <pc:spChg chg="add mod">
          <ac:chgData name="Omozaki Yuichi" userId="610607280ea384d7" providerId="LiveId" clId="{2E3FDB69-E0B2-1141-AD4A-4B10ABE79677}" dt="2020-06-23T15:46:32.640" v="10009" actId="1035"/>
          <ac:spMkLst>
            <pc:docMk/>
            <pc:sldMk cId="4094686829" sldId="272"/>
            <ac:spMk id="105" creationId="{FD720457-453B-654C-8DD4-64C55A573FD2}"/>
          </ac:spMkLst>
        </pc:spChg>
        <pc:spChg chg="add del mod">
          <ac:chgData name="Omozaki Yuichi" userId="610607280ea384d7" providerId="LiveId" clId="{2E3FDB69-E0B2-1141-AD4A-4B10ABE79677}" dt="2020-06-22T09:32:59.725" v="5189" actId="478"/>
          <ac:spMkLst>
            <pc:docMk/>
            <pc:sldMk cId="4094686829" sldId="272"/>
            <ac:spMk id="106" creationId="{E8EA2D28-857E-B742-A74F-B695E8C37458}"/>
          </ac:spMkLst>
        </pc:spChg>
        <pc:spChg chg="add del mod">
          <ac:chgData name="Omozaki Yuichi" userId="610607280ea384d7" providerId="LiveId" clId="{2E3FDB69-E0B2-1141-AD4A-4B10ABE79677}" dt="2020-06-22T09:41:44.091" v="5462" actId="478"/>
          <ac:spMkLst>
            <pc:docMk/>
            <pc:sldMk cId="4094686829" sldId="272"/>
            <ac:spMk id="107" creationId="{3FA5AC9D-DCCE-2C4D-98CB-E064D157194A}"/>
          </ac:spMkLst>
        </pc:spChg>
        <pc:spChg chg="add mod">
          <ac:chgData name="Omozaki Yuichi" userId="610607280ea384d7" providerId="LiveId" clId="{2E3FDB69-E0B2-1141-AD4A-4B10ABE79677}" dt="2020-06-23T15:46:32.640" v="10009" actId="1035"/>
          <ac:spMkLst>
            <pc:docMk/>
            <pc:sldMk cId="4094686829" sldId="272"/>
            <ac:spMk id="108" creationId="{2B9FD678-B1EC-BD4A-9BAD-55318F24C3F3}"/>
          </ac:spMkLst>
        </pc:spChg>
        <pc:spChg chg="add del mod">
          <ac:chgData name="Omozaki Yuichi" userId="610607280ea384d7" providerId="LiveId" clId="{2E3FDB69-E0B2-1141-AD4A-4B10ABE79677}" dt="2020-06-22T09:37:55.257" v="5329" actId="478"/>
          <ac:spMkLst>
            <pc:docMk/>
            <pc:sldMk cId="4094686829" sldId="272"/>
            <ac:spMk id="111" creationId="{547B65FA-620F-074A-BFEC-B34DD85CC866}"/>
          </ac:spMkLst>
        </pc:spChg>
        <pc:spChg chg="add mod">
          <ac:chgData name="Omozaki Yuichi" userId="610607280ea384d7" providerId="LiveId" clId="{2E3FDB69-E0B2-1141-AD4A-4B10ABE79677}" dt="2020-06-23T15:46:32.640" v="10009" actId="1035"/>
          <ac:spMkLst>
            <pc:docMk/>
            <pc:sldMk cId="4094686829" sldId="272"/>
            <ac:spMk id="112" creationId="{50FAA6D3-BAD5-3441-93B9-18A5AF132A30}"/>
          </ac:spMkLst>
        </pc:spChg>
        <pc:spChg chg="add mod">
          <ac:chgData name="Omozaki Yuichi" userId="610607280ea384d7" providerId="LiveId" clId="{2E3FDB69-E0B2-1141-AD4A-4B10ABE79677}" dt="2020-06-23T15:46:02.164" v="10002" actId="1035"/>
          <ac:spMkLst>
            <pc:docMk/>
            <pc:sldMk cId="4094686829" sldId="272"/>
            <ac:spMk id="113" creationId="{9B7F77D7-A113-1F4A-812F-DB15BDDC0B77}"/>
          </ac:spMkLst>
        </pc:spChg>
        <pc:spChg chg="add mod">
          <ac:chgData name="Omozaki Yuichi" userId="610607280ea384d7" providerId="LiveId" clId="{2E3FDB69-E0B2-1141-AD4A-4B10ABE79677}" dt="2020-06-23T15:46:02.164" v="10002" actId="1035"/>
          <ac:spMkLst>
            <pc:docMk/>
            <pc:sldMk cId="4094686829" sldId="272"/>
            <ac:spMk id="114" creationId="{BC50D1EB-A6D2-6E4C-9AE9-8A143ED7EEF1}"/>
          </ac:spMkLst>
        </pc:spChg>
        <pc:spChg chg="add mod">
          <ac:chgData name="Omozaki Yuichi" userId="610607280ea384d7" providerId="LiveId" clId="{2E3FDB69-E0B2-1141-AD4A-4B10ABE79677}" dt="2020-06-23T16:41:24.158" v="12084" actId="122"/>
          <ac:spMkLst>
            <pc:docMk/>
            <pc:sldMk cId="4094686829" sldId="272"/>
            <ac:spMk id="115" creationId="{99F04683-A5C1-884C-B1DD-C1047DB8AB90}"/>
          </ac:spMkLst>
        </pc:spChg>
        <pc:spChg chg="add mod">
          <ac:chgData name="Omozaki Yuichi" userId="610607280ea384d7" providerId="LiveId" clId="{2E3FDB69-E0B2-1141-AD4A-4B10ABE79677}" dt="2020-06-23T15:46:02.164" v="10002" actId="1035"/>
          <ac:spMkLst>
            <pc:docMk/>
            <pc:sldMk cId="4094686829" sldId="272"/>
            <ac:spMk id="116" creationId="{A5BC8C28-56B7-1448-9B95-FB9FBB8059CF}"/>
          </ac:spMkLst>
        </pc:spChg>
        <pc:spChg chg="add mod">
          <ac:chgData name="Omozaki Yuichi" userId="610607280ea384d7" providerId="LiveId" clId="{2E3FDB69-E0B2-1141-AD4A-4B10ABE79677}" dt="2020-06-23T15:46:02.164" v="10002" actId="1035"/>
          <ac:spMkLst>
            <pc:docMk/>
            <pc:sldMk cId="4094686829" sldId="272"/>
            <ac:spMk id="118" creationId="{6827B9E1-0898-4B4C-A77E-871F378C3FCF}"/>
          </ac:spMkLst>
        </pc:spChg>
        <pc:grpChg chg="add del mod">
          <ac:chgData name="Omozaki Yuichi" userId="610607280ea384d7" providerId="LiveId" clId="{2E3FDB69-E0B2-1141-AD4A-4B10ABE79677}" dt="2020-06-22T09:37:16.359" v="5326" actId="165"/>
          <ac:grpSpMkLst>
            <pc:docMk/>
            <pc:sldMk cId="4094686829" sldId="272"/>
            <ac:grpSpMk id="3" creationId="{2B140CBF-1600-094C-85B2-62988094E25C}"/>
          </ac:grpSpMkLst>
        </pc:grpChg>
        <pc:grpChg chg="add del mod">
          <ac:chgData name="Omozaki Yuichi" userId="610607280ea384d7" providerId="LiveId" clId="{2E3FDB69-E0B2-1141-AD4A-4B10ABE79677}" dt="2020-06-22T09:32:32.456" v="5182" actId="478"/>
          <ac:grpSpMkLst>
            <pc:docMk/>
            <pc:sldMk cId="4094686829" sldId="272"/>
            <ac:grpSpMk id="101" creationId="{942D2C04-A944-3A4D-A21F-0463105D6877}"/>
          </ac:grpSpMkLst>
        </pc:grpChg>
        <pc:graphicFrameChg chg="add del mod">
          <ac:chgData name="Omozaki Yuichi" userId="610607280ea384d7" providerId="LiveId" clId="{2E3FDB69-E0B2-1141-AD4A-4B10ABE79677}" dt="2020-06-22T09:32:32.456" v="5182" actId="478"/>
          <ac:graphicFrameMkLst>
            <pc:docMk/>
            <pc:sldMk cId="4094686829" sldId="272"/>
            <ac:graphicFrameMk id="79" creationId="{E560955C-929D-454D-AAEA-B27A33625DC9}"/>
          </ac:graphicFrameMkLst>
        </pc:graphicFrameChg>
        <pc:graphicFrameChg chg="add del mod">
          <ac:chgData name="Omozaki Yuichi" userId="610607280ea384d7" providerId="LiveId" clId="{2E3FDB69-E0B2-1141-AD4A-4B10ABE79677}" dt="2020-06-22T09:32:32.456" v="5182" actId="478"/>
          <ac:graphicFrameMkLst>
            <pc:docMk/>
            <pc:sldMk cId="4094686829" sldId="272"/>
            <ac:graphicFrameMk id="81" creationId="{07379455-D2C2-A546-9181-1691EE4BDC8C}"/>
          </ac:graphicFrameMkLst>
        </pc:graphicFrameChg>
        <pc:graphicFrameChg chg="add del mod">
          <ac:chgData name="Omozaki Yuichi" userId="610607280ea384d7" providerId="LiveId" clId="{2E3FDB69-E0B2-1141-AD4A-4B10ABE79677}" dt="2020-06-22T09:32:32.456" v="5182" actId="478"/>
          <ac:graphicFrameMkLst>
            <pc:docMk/>
            <pc:sldMk cId="4094686829" sldId="272"/>
            <ac:graphicFrameMk id="100" creationId="{BC5E00E5-B5EA-3847-8ADA-3F35DE974078}"/>
          </ac:graphicFrameMkLst>
        </pc:graphicFrameChg>
        <pc:graphicFrameChg chg="mod">
          <ac:chgData name="Omozaki Yuichi" userId="610607280ea384d7" providerId="LiveId" clId="{2E3FDB69-E0B2-1141-AD4A-4B10ABE79677}" dt="2020-06-22T09:32:23.489" v="5181"/>
          <ac:graphicFrameMkLst>
            <pc:docMk/>
            <pc:sldMk cId="4094686829" sldId="272"/>
            <ac:graphicFrameMk id="103" creationId="{24E5E594-1986-844A-8D78-274C0285A845}"/>
          </ac:graphicFrameMkLst>
        </pc:graphicFrameChg>
        <pc:graphicFrameChg chg="add mod topLvl">
          <ac:chgData name="Omozaki Yuichi" userId="610607280ea384d7" providerId="LiveId" clId="{2E3FDB69-E0B2-1141-AD4A-4B10ABE79677}" dt="2020-06-23T15:46:32.640" v="10009" actId="1035"/>
          <ac:graphicFrameMkLst>
            <pc:docMk/>
            <pc:sldMk cId="4094686829" sldId="272"/>
            <ac:graphicFrameMk id="109" creationId="{DDB3DEC0-2894-8048-80E9-9B5F09A138F8}"/>
          </ac:graphicFrameMkLst>
        </pc:graphicFrameChg>
        <pc:graphicFrameChg chg="add mod topLvl">
          <ac:chgData name="Omozaki Yuichi" userId="610607280ea384d7" providerId="LiveId" clId="{2E3FDB69-E0B2-1141-AD4A-4B10ABE79677}" dt="2020-06-23T15:46:32.640" v="10009" actId="1035"/>
          <ac:graphicFrameMkLst>
            <pc:docMk/>
            <pc:sldMk cId="4094686829" sldId="272"/>
            <ac:graphicFrameMk id="110" creationId="{60286731-CB93-3644-9522-51654C266B0C}"/>
          </ac:graphicFrameMkLst>
        </pc:graphicFrameChg>
        <pc:graphicFrameChg chg="add mod">
          <ac:chgData name="Omozaki Yuichi" userId="610607280ea384d7" providerId="LiveId" clId="{2E3FDB69-E0B2-1141-AD4A-4B10ABE79677}" dt="2020-06-23T15:46:02.164" v="10002" actId="1035"/>
          <ac:graphicFrameMkLst>
            <pc:docMk/>
            <pc:sldMk cId="4094686829" sldId="272"/>
            <ac:graphicFrameMk id="117" creationId="{46DC411C-8CE5-F944-94AC-75698C73AB2B}"/>
          </ac:graphicFrameMkLst>
        </pc:graphicFrameChg>
        <pc:picChg chg="del">
          <ac:chgData name="Omozaki Yuichi" userId="610607280ea384d7" providerId="LiveId" clId="{2E3FDB69-E0B2-1141-AD4A-4B10ABE79677}" dt="2020-06-23T15:36:42.021" v="9660" actId="478"/>
          <ac:picMkLst>
            <pc:docMk/>
            <pc:sldMk cId="4094686829" sldId="272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45:41.268" v="9995" actId="167"/>
          <ac:picMkLst>
            <pc:docMk/>
            <pc:sldMk cId="4094686829" sldId="272"/>
            <ac:picMk id="16" creationId="{617C02E6-30AD-7342-B2D4-BF2E4D30B162}"/>
          </ac:picMkLst>
        </pc:pic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30" creationId="{3E034E7D-C744-D84C-80DD-4ED06D5E9471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31" creationId="{94D1BD17-296F-BB44-A246-5DA7ED4549F9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32" creationId="{B83CA07F-9C65-3740-B9F3-5C4980DDC935}"/>
          </ac:cxnSpMkLst>
        </pc:cxnChg>
        <pc:cxnChg chg="del mod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43" creationId="{75B2B22A-DD0E-2644-B20E-AB96BAD94E6B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53" creationId="{3E90C70A-72F7-B047-A203-3A04777C93D2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68" creationId="{55036CC3-0C20-AC41-B80C-D3C560008F0E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70" creationId="{F63046E8-6CEA-B649-A426-1065C210DDB2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73" creationId="{A142503E-8C84-4C42-BB2D-AD5ADD249482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83" creationId="{42ED022B-B5A0-CC4E-9CCE-EF48BF166369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96" creationId="{DC009C7D-1072-A64A-8DDC-1D69A1D850CD}"/>
          </ac:cxnSpMkLst>
        </pc:cxnChg>
        <pc:cxnChg chg="del">
          <ac:chgData name="Omozaki Yuichi" userId="610607280ea384d7" providerId="LiveId" clId="{2E3FDB69-E0B2-1141-AD4A-4B10ABE79677}" dt="2020-06-22T09:30:47.625" v="5078" actId="478"/>
          <ac:cxnSpMkLst>
            <pc:docMk/>
            <pc:sldMk cId="4094686829" sldId="272"/>
            <ac:cxnSpMk id="99" creationId="{6A2F070D-F793-E44E-BA74-06CCC3E52D9E}"/>
          </ac:cxnSpMkLst>
        </pc:cxnChg>
      </pc:sldChg>
      <pc:sldChg chg="addSp delSp modSp add">
        <pc:chgData name="Omozaki Yuichi" userId="610607280ea384d7" providerId="LiveId" clId="{2E3FDB69-E0B2-1141-AD4A-4B10ABE79677}" dt="2020-06-23T15:46:54.651" v="10029" actId="1035"/>
        <pc:sldMkLst>
          <pc:docMk/>
          <pc:sldMk cId="1295404139" sldId="273"/>
        </pc:sldMkLst>
        <pc:spChg chg="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" creationId="{EDA7BD7C-189C-4AD8-A8BE-6714776FB932}"/>
          </ac:spMkLst>
        </pc:spChg>
        <pc:spChg chg="add del mod">
          <ac:chgData name="Omozaki Yuichi" userId="610607280ea384d7" providerId="LiveId" clId="{2E3FDB69-E0B2-1141-AD4A-4B10ABE79677}" dt="2020-06-22T09:50:04.768" v="5838" actId="478"/>
          <ac:spMkLst>
            <pc:docMk/>
            <pc:sldMk cId="1295404139" sldId="273"/>
            <ac:spMk id="4" creationId="{849D70FB-DBF5-0847-A447-0E0BC7030D39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18" creationId="{59627D7B-2AE1-4145-BB3F-8AF7BA575450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0" creationId="{8FFCB73C-4F97-3A4F-810F-7BD499943DEC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2" creationId="{22DB4E5E-36E3-CC48-BAAD-4ADC34822091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3" creationId="{20AF9B23-0F43-D844-9E0C-6771B69031C1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4" creationId="{5C8CB5BF-4443-DB48-94C4-8B94CDCF3B3D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5" creationId="{08D71172-C7F6-BB45-818A-B1B33B4BD60A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6" creationId="{66C945E9-CCF8-D647-8721-131273A6E229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7" creationId="{8BA807A2-3536-804E-BAE4-8D7E2034016A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8" creationId="{49F19A97-E290-7141-AF58-776CD2B490C9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29" creationId="{4B66F927-46BC-8442-8562-4D781440B1A5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30" creationId="{4FAD30DD-32E8-714A-82B6-43083DA556C3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31" creationId="{C80D2BD5-5254-8B4F-8056-90B748C36F01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32" creationId="{A611E853-E64F-2843-B8C1-DBA6B73FDAE7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35" creationId="{919DECCF-65C4-6A4B-9399-9098033885FC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36" creationId="{C9C56DE7-3599-5048-AB53-65A5D60C1DDB}"/>
          </ac:spMkLst>
        </pc:spChg>
        <pc:spChg chg="mod">
          <ac:chgData name="Omozaki Yuichi" userId="610607280ea384d7" providerId="LiveId" clId="{2E3FDB69-E0B2-1141-AD4A-4B10ABE79677}" dt="2020-06-22T09:50:23.734" v="5839"/>
          <ac:spMkLst>
            <pc:docMk/>
            <pc:sldMk cId="1295404139" sldId="273"/>
            <ac:spMk id="38" creationId="{DABD2CEB-16D7-0A49-945D-1087BF5F6A7E}"/>
          </ac:spMkLst>
        </pc:spChg>
        <pc:spChg chg="mod">
          <ac:chgData name="Omozaki Yuichi" userId="610607280ea384d7" providerId="LiveId" clId="{2E3FDB69-E0B2-1141-AD4A-4B10ABE79677}" dt="2020-06-22T09:50:23.734" v="5839"/>
          <ac:spMkLst>
            <pc:docMk/>
            <pc:sldMk cId="1295404139" sldId="273"/>
            <ac:spMk id="39" creationId="{9DDCAC32-5209-9945-8A88-3888051CA45F}"/>
          </ac:spMkLst>
        </pc:spChg>
        <pc:spChg chg="mod">
          <ac:chgData name="Omozaki Yuichi" userId="610607280ea384d7" providerId="LiveId" clId="{2E3FDB69-E0B2-1141-AD4A-4B10ABE79677}" dt="2020-06-22T09:50:23.734" v="5839"/>
          <ac:spMkLst>
            <pc:docMk/>
            <pc:sldMk cId="1295404139" sldId="273"/>
            <ac:spMk id="40" creationId="{B3BCE070-8654-4D4B-AB43-7777225CBB02}"/>
          </ac:spMkLst>
        </pc:spChg>
        <pc:spChg chg="add mod">
          <ac:chgData name="Omozaki Yuichi" userId="610607280ea384d7" providerId="LiveId" clId="{2E3FDB69-E0B2-1141-AD4A-4B10ABE79677}" dt="2020-06-23T15:46:54.651" v="10029" actId="1035"/>
          <ac:spMkLst>
            <pc:docMk/>
            <pc:sldMk cId="1295404139" sldId="273"/>
            <ac:spMk id="44" creationId="{93F269A9-EB40-2949-A481-1008565712ED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61" creationId="{56D366DA-4A7A-B542-B19A-3DAE4E2C6540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05" creationId="{FD720457-453B-654C-8DD4-64C55A573FD2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08" creationId="{2B9FD678-B1EC-BD4A-9BAD-55318F24C3F3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2" creationId="{50FAA6D3-BAD5-3441-93B9-18A5AF132A30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3" creationId="{9B7F77D7-A113-1F4A-812F-DB15BDDC0B77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4" creationId="{BC50D1EB-A6D2-6E4C-9AE9-8A143ED7EEF1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5" creationId="{99F04683-A5C1-884C-B1DD-C1047DB8AB90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6" creationId="{A5BC8C28-56B7-1448-9B95-FB9FBB8059CF}"/>
          </ac:spMkLst>
        </pc:spChg>
        <pc:spChg chg="del">
          <ac:chgData name="Omozaki Yuichi" userId="610607280ea384d7" providerId="LiveId" clId="{2E3FDB69-E0B2-1141-AD4A-4B10ABE79677}" dt="2020-06-22T09:50:00.492" v="5837" actId="478"/>
          <ac:spMkLst>
            <pc:docMk/>
            <pc:sldMk cId="1295404139" sldId="273"/>
            <ac:spMk id="118" creationId="{6827B9E1-0898-4B4C-A77E-871F378C3FCF}"/>
          </ac:spMkLst>
        </pc:spChg>
        <pc:grpChg chg="add mod">
          <ac:chgData name="Omozaki Yuichi" userId="610607280ea384d7" providerId="LiveId" clId="{2E3FDB69-E0B2-1141-AD4A-4B10ABE79677}" dt="2020-06-23T15:46:54.651" v="10029" actId="1035"/>
          <ac:grpSpMkLst>
            <pc:docMk/>
            <pc:sldMk cId="1295404139" sldId="273"/>
            <ac:grpSpMk id="37" creationId="{3BEB6543-E8AE-6A4C-AE4A-EC2AE80CF452}"/>
          </ac:grpSpMkLst>
        </pc:grpChg>
        <pc:graphicFrameChg chg="add mod modGraphic">
          <ac:chgData name="Omozaki Yuichi" userId="610607280ea384d7" providerId="LiveId" clId="{2E3FDB69-E0B2-1141-AD4A-4B10ABE79677}" dt="2020-06-23T15:46:54.651" v="10029" actId="1035"/>
          <ac:graphicFrameMkLst>
            <pc:docMk/>
            <pc:sldMk cId="1295404139" sldId="273"/>
            <ac:graphicFrameMk id="41" creationId="{BC500A0E-08C5-284C-B39F-44187AA593A3}"/>
          </ac:graphicFrameMkLst>
        </pc:graphicFrameChg>
        <pc:graphicFrameChg chg="add mod">
          <ac:chgData name="Omozaki Yuichi" userId="610607280ea384d7" providerId="LiveId" clId="{2E3FDB69-E0B2-1141-AD4A-4B10ABE79677}" dt="2020-06-23T15:46:54.651" v="10029" actId="1035"/>
          <ac:graphicFrameMkLst>
            <pc:docMk/>
            <pc:sldMk cId="1295404139" sldId="273"/>
            <ac:graphicFrameMk id="42" creationId="{935B9FE9-27EE-154D-A3A5-172179216671}"/>
          </ac:graphicFrameMkLst>
        </pc:graphicFrameChg>
        <pc:graphicFrameChg chg="add mod">
          <ac:chgData name="Omozaki Yuichi" userId="610607280ea384d7" providerId="LiveId" clId="{2E3FDB69-E0B2-1141-AD4A-4B10ABE79677}" dt="2020-06-23T15:46:54.651" v="10029" actId="1035"/>
          <ac:graphicFrameMkLst>
            <pc:docMk/>
            <pc:sldMk cId="1295404139" sldId="273"/>
            <ac:graphicFrameMk id="43" creationId="{37E52E3F-EF45-3641-9494-BBACF1CE497F}"/>
          </ac:graphicFrameMkLst>
        </pc:graphicFrameChg>
        <pc:graphicFrameChg chg="del">
          <ac:chgData name="Omozaki Yuichi" userId="610607280ea384d7" providerId="LiveId" clId="{2E3FDB69-E0B2-1141-AD4A-4B10ABE79677}" dt="2020-06-22T09:50:00.492" v="5837" actId="478"/>
          <ac:graphicFrameMkLst>
            <pc:docMk/>
            <pc:sldMk cId="1295404139" sldId="273"/>
            <ac:graphicFrameMk id="109" creationId="{DDB3DEC0-2894-8048-80E9-9B5F09A138F8}"/>
          </ac:graphicFrameMkLst>
        </pc:graphicFrameChg>
        <pc:graphicFrameChg chg="del">
          <ac:chgData name="Omozaki Yuichi" userId="610607280ea384d7" providerId="LiveId" clId="{2E3FDB69-E0B2-1141-AD4A-4B10ABE79677}" dt="2020-06-22T09:50:00.492" v="5837" actId="478"/>
          <ac:graphicFrameMkLst>
            <pc:docMk/>
            <pc:sldMk cId="1295404139" sldId="273"/>
            <ac:graphicFrameMk id="110" creationId="{60286731-CB93-3644-9522-51654C266B0C}"/>
          </ac:graphicFrameMkLst>
        </pc:graphicFrameChg>
        <pc:graphicFrameChg chg="del">
          <ac:chgData name="Omozaki Yuichi" userId="610607280ea384d7" providerId="LiveId" clId="{2E3FDB69-E0B2-1141-AD4A-4B10ABE79677}" dt="2020-06-22T09:50:00.492" v="5837" actId="478"/>
          <ac:graphicFrameMkLst>
            <pc:docMk/>
            <pc:sldMk cId="1295404139" sldId="273"/>
            <ac:graphicFrameMk id="117" creationId="{46DC411C-8CE5-F944-94AC-75698C73AB2B}"/>
          </ac:graphicFrameMkLst>
        </pc:graphicFrameChg>
        <pc:picChg chg="del mod">
          <ac:chgData name="Omozaki Yuichi" userId="610607280ea384d7" providerId="LiveId" clId="{2E3FDB69-E0B2-1141-AD4A-4B10ABE79677}" dt="2020-06-23T15:36:45.817" v="9662" actId="478"/>
          <ac:picMkLst>
            <pc:docMk/>
            <pc:sldMk cId="1295404139" sldId="273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46.719" v="9663"/>
          <ac:picMkLst>
            <pc:docMk/>
            <pc:sldMk cId="1295404139" sldId="273"/>
            <ac:picMk id="45" creationId="{306A31BA-F09B-4A4E-A37D-D454CFDF97F7}"/>
          </ac:picMkLst>
        </pc:picChg>
        <pc:cxnChg chg="add mod">
          <ac:chgData name="Omozaki Yuichi" userId="610607280ea384d7" providerId="LiveId" clId="{2E3FDB69-E0B2-1141-AD4A-4B10ABE79677}" dt="2020-06-23T15:46:54.651" v="10029" actId="1035"/>
          <ac:cxnSpMkLst>
            <pc:docMk/>
            <pc:sldMk cId="1295404139" sldId="273"/>
            <ac:cxnSpMk id="19" creationId="{80AB93CB-3244-3341-B377-B91040E06E33}"/>
          </ac:cxnSpMkLst>
        </pc:cxnChg>
        <pc:cxnChg chg="add mod">
          <ac:chgData name="Omozaki Yuichi" userId="610607280ea384d7" providerId="LiveId" clId="{2E3FDB69-E0B2-1141-AD4A-4B10ABE79677}" dt="2020-06-23T15:46:54.651" v="10029" actId="1035"/>
          <ac:cxnSpMkLst>
            <pc:docMk/>
            <pc:sldMk cId="1295404139" sldId="273"/>
            <ac:cxnSpMk id="21" creationId="{D508545B-3157-D747-9747-46BA0C1082DA}"/>
          </ac:cxnSpMkLst>
        </pc:cxnChg>
        <pc:cxnChg chg="add mod">
          <ac:chgData name="Omozaki Yuichi" userId="610607280ea384d7" providerId="LiveId" clId="{2E3FDB69-E0B2-1141-AD4A-4B10ABE79677}" dt="2020-06-23T15:46:54.651" v="10029" actId="1035"/>
          <ac:cxnSpMkLst>
            <pc:docMk/>
            <pc:sldMk cId="1295404139" sldId="273"/>
            <ac:cxnSpMk id="33" creationId="{785F0CBD-BDA3-ED4E-8C59-68A7824C2D86}"/>
          </ac:cxnSpMkLst>
        </pc:cxnChg>
        <pc:cxnChg chg="add mod">
          <ac:chgData name="Omozaki Yuichi" userId="610607280ea384d7" providerId="LiveId" clId="{2E3FDB69-E0B2-1141-AD4A-4B10ABE79677}" dt="2020-06-23T15:46:54.651" v="10029" actId="1035"/>
          <ac:cxnSpMkLst>
            <pc:docMk/>
            <pc:sldMk cId="1295404139" sldId="273"/>
            <ac:cxnSpMk id="34" creationId="{0543C6AF-7163-E54A-972A-D118B4490F7D}"/>
          </ac:cxnSpMkLst>
        </pc:cxnChg>
      </pc:sldChg>
      <pc:sldChg chg="addSp delSp modSp add">
        <pc:chgData name="Omozaki Yuichi" userId="610607280ea384d7" providerId="LiveId" clId="{2E3FDB69-E0B2-1141-AD4A-4B10ABE79677}" dt="2020-06-23T15:47:12.989" v="10049" actId="1035"/>
        <pc:sldMkLst>
          <pc:docMk/>
          <pc:sldMk cId="2160434128" sldId="274"/>
        </pc:sldMkLst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18" creationId="{59627D7B-2AE1-4145-BB3F-8AF7BA575450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0" creationId="{8FFCB73C-4F97-3A4F-810F-7BD499943DEC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2" creationId="{22DB4E5E-36E3-CC48-BAAD-4ADC34822091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3" creationId="{20AF9B23-0F43-D844-9E0C-6771B69031C1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4" creationId="{5C8CB5BF-4443-DB48-94C4-8B94CDCF3B3D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5" creationId="{08D71172-C7F6-BB45-818A-B1B33B4BD60A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6" creationId="{66C945E9-CCF8-D647-8721-131273A6E229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7" creationId="{8BA807A2-3536-804E-BAE4-8D7E2034016A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8" creationId="{49F19A97-E290-7141-AF58-776CD2B490C9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29" creationId="{4B66F927-46BC-8442-8562-4D781440B1A5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30" creationId="{4FAD30DD-32E8-714A-82B6-43083DA556C3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31" creationId="{C80D2BD5-5254-8B4F-8056-90B748C36F01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32" creationId="{A611E853-E64F-2843-B8C1-DBA6B73FDAE7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35" creationId="{919DECCF-65C4-6A4B-9399-9098033885FC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36" creationId="{C9C56DE7-3599-5048-AB53-65A5D60C1DDB}"/>
          </ac:spMkLst>
        </pc:spChg>
        <pc:spChg chg="mod">
          <ac:chgData name="Omozaki Yuichi" userId="610607280ea384d7" providerId="LiveId" clId="{2E3FDB69-E0B2-1141-AD4A-4B10ABE79677}" dt="2020-06-23T15:47:12.989" v="10049" actId="1035"/>
          <ac:spMkLst>
            <pc:docMk/>
            <pc:sldMk cId="2160434128" sldId="274"/>
            <ac:spMk id="44" creationId="{93F269A9-EB40-2949-A481-1008565712ED}"/>
          </ac:spMkLst>
        </pc:spChg>
        <pc:grpChg chg="mod">
          <ac:chgData name="Omozaki Yuichi" userId="610607280ea384d7" providerId="LiveId" clId="{2E3FDB69-E0B2-1141-AD4A-4B10ABE79677}" dt="2020-06-23T15:47:12.989" v="10049" actId="1035"/>
          <ac:grpSpMkLst>
            <pc:docMk/>
            <pc:sldMk cId="2160434128" sldId="274"/>
            <ac:grpSpMk id="37" creationId="{3BEB6543-E8AE-6A4C-AE4A-EC2AE80CF452}"/>
          </ac:grpSpMkLst>
        </pc:grpChg>
        <pc:graphicFrameChg chg="mod modGraphic">
          <ac:chgData name="Omozaki Yuichi" userId="610607280ea384d7" providerId="LiveId" clId="{2E3FDB69-E0B2-1141-AD4A-4B10ABE79677}" dt="2020-06-23T15:47:12.989" v="10049" actId="1035"/>
          <ac:graphicFrameMkLst>
            <pc:docMk/>
            <pc:sldMk cId="2160434128" sldId="274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2E3FDB69-E0B2-1141-AD4A-4B10ABE79677}" dt="2020-06-23T15:47:12.989" v="10049" actId="1035"/>
          <ac:graphicFrameMkLst>
            <pc:docMk/>
            <pc:sldMk cId="2160434128" sldId="274"/>
            <ac:graphicFrameMk id="42" creationId="{935B9FE9-27EE-154D-A3A5-172179216671}"/>
          </ac:graphicFrameMkLst>
        </pc:graphicFrameChg>
        <pc:graphicFrameChg chg="mod">
          <ac:chgData name="Omozaki Yuichi" userId="610607280ea384d7" providerId="LiveId" clId="{2E3FDB69-E0B2-1141-AD4A-4B10ABE79677}" dt="2020-06-23T15:47:12.989" v="10049" actId="1035"/>
          <ac:graphicFrameMkLst>
            <pc:docMk/>
            <pc:sldMk cId="2160434128" sldId="274"/>
            <ac:graphicFrameMk id="43" creationId="{37E52E3F-EF45-3641-9494-BBACF1CE497F}"/>
          </ac:graphicFrameMkLst>
        </pc:graphicFrameChg>
        <pc:picChg chg="del">
          <ac:chgData name="Omozaki Yuichi" userId="610607280ea384d7" providerId="LiveId" clId="{2E3FDB69-E0B2-1141-AD4A-4B10ABE79677}" dt="2020-06-23T15:36:49.934" v="9664" actId="478"/>
          <ac:picMkLst>
            <pc:docMk/>
            <pc:sldMk cId="2160434128" sldId="274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50.632" v="9665"/>
          <ac:picMkLst>
            <pc:docMk/>
            <pc:sldMk cId="2160434128" sldId="274"/>
            <ac:picMk id="45" creationId="{D9940A36-A273-DA4A-86BA-04061A8A1E34}"/>
          </ac:picMkLst>
        </pc:picChg>
        <pc:cxnChg chg="mod">
          <ac:chgData name="Omozaki Yuichi" userId="610607280ea384d7" providerId="LiveId" clId="{2E3FDB69-E0B2-1141-AD4A-4B10ABE79677}" dt="2020-06-23T15:47:12.989" v="10049" actId="1035"/>
          <ac:cxnSpMkLst>
            <pc:docMk/>
            <pc:sldMk cId="2160434128" sldId="274"/>
            <ac:cxnSpMk id="19" creationId="{80AB93CB-3244-3341-B377-B91040E06E33}"/>
          </ac:cxnSpMkLst>
        </pc:cxnChg>
        <pc:cxnChg chg="mod">
          <ac:chgData name="Omozaki Yuichi" userId="610607280ea384d7" providerId="LiveId" clId="{2E3FDB69-E0B2-1141-AD4A-4B10ABE79677}" dt="2020-06-23T15:47:12.989" v="10049" actId="1035"/>
          <ac:cxnSpMkLst>
            <pc:docMk/>
            <pc:sldMk cId="2160434128" sldId="274"/>
            <ac:cxnSpMk id="21" creationId="{D508545B-3157-D747-9747-46BA0C1082DA}"/>
          </ac:cxnSpMkLst>
        </pc:cxnChg>
        <pc:cxnChg chg="mod">
          <ac:chgData name="Omozaki Yuichi" userId="610607280ea384d7" providerId="LiveId" clId="{2E3FDB69-E0B2-1141-AD4A-4B10ABE79677}" dt="2020-06-23T15:47:12.989" v="10049" actId="1035"/>
          <ac:cxnSpMkLst>
            <pc:docMk/>
            <pc:sldMk cId="2160434128" sldId="274"/>
            <ac:cxnSpMk id="33" creationId="{785F0CBD-BDA3-ED4E-8C59-68A7824C2D86}"/>
          </ac:cxnSpMkLst>
        </pc:cxnChg>
        <pc:cxnChg chg="mod">
          <ac:chgData name="Omozaki Yuichi" userId="610607280ea384d7" providerId="LiveId" clId="{2E3FDB69-E0B2-1141-AD4A-4B10ABE79677}" dt="2020-06-23T15:47:12.989" v="10049" actId="1035"/>
          <ac:cxnSpMkLst>
            <pc:docMk/>
            <pc:sldMk cId="2160434128" sldId="274"/>
            <ac:cxnSpMk id="34" creationId="{0543C6AF-7163-E54A-972A-D118B4490F7D}"/>
          </ac:cxnSpMkLst>
        </pc:cxnChg>
      </pc:sldChg>
      <pc:sldChg chg="addSp delSp modSp add">
        <pc:chgData name="Omozaki Yuichi" userId="610607280ea384d7" providerId="LiveId" clId="{2E3FDB69-E0B2-1141-AD4A-4B10ABE79677}" dt="2020-06-23T15:47:32.724" v="10069" actId="1035"/>
        <pc:sldMkLst>
          <pc:docMk/>
          <pc:sldMk cId="88200993" sldId="275"/>
        </pc:sldMkLst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18" creationId="{59627D7B-2AE1-4145-BB3F-8AF7BA575450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0" creationId="{8FFCB73C-4F97-3A4F-810F-7BD499943DEC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2" creationId="{22DB4E5E-36E3-CC48-BAAD-4ADC34822091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3" creationId="{20AF9B23-0F43-D844-9E0C-6771B69031C1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4" creationId="{5C8CB5BF-4443-DB48-94C4-8B94CDCF3B3D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5" creationId="{08D71172-C7F6-BB45-818A-B1B33B4BD60A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6" creationId="{66C945E9-CCF8-D647-8721-131273A6E229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7" creationId="{8BA807A2-3536-804E-BAE4-8D7E2034016A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8" creationId="{49F19A97-E290-7141-AF58-776CD2B490C9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29" creationId="{4B66F927-46BC-8442-8562-4D781440B1A5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30" creationId="{4FAD30DD-32E8-714A-82B6-43083DA556C3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31" creationId="{C80D2BD5-5254-8B4F-8056-90B748C36F01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32" creationId="{A611E853-E64F-2843-B8C1-DBA6B73FDAE7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35" creationId="{919DECCF-65C4-6A4B-9399-9098033885FC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36" creationId="{C9C56DE7-3599-5048-AB53-65A5D60C1DDB}"/>
          </ac:spMkLst>
        </pc:spChg>
        <pc:spChg chg="mod">
          <ac:chgData name="Omozaki Yuichi" userId="610607280ea384d7" providerId="LiveId" clId="{2E3FDB69-E0B2-1141-AD4A-4B10ABE79677}" dt="2020-06-22T10:00:56.855" v="6272" actId="207"/>
          <ac:spMkLst>
            <pc:docMk/>
            <pc:sldMk cId="88200993" sldId="275"/>
            <ac:spMk id="38" creationId="{DABD2CEB-16D7-0A49-945D-1087BF5F6A7E}"/>
          </ac:spMkLst>
        </pc:spChg>
        <pc:spChg chg="mod">
          <ac:chgData name="Omozaki Yuichi" userId="610607280ea384d7" providerId="LiveId" clId="{2E3FDB69-E0B2-1141-AD4A-4B10ABE79677}" dt="2020-06-22T10:01:01.117" v="6274" actId="207"/>
          <ac:spMkLst>
            <pc:docMk/>
            <pc:sldMk cId="88200993" sldId="275"/>
            <ac:spMk id="39" creationId="{9DDCAC32-5209-9945-8A88-3888051CA45F}"/>
          </ac:spMkLst>
        </pc:spChg>
        <pc:spChg chg="mod">
          <ac:chgData name="Omozaki Yuichi" userId="610607280ea384d7" providerId="LiveId" clId="{2E3FDB69-E0B2-1141-AD4A-4B10ABE79677}" dt="2020-06-22T10:00:56.855" v="6272" actId="207"/>
          <ac:spMkLst>
            <pc:docMk/>
            <pc:sldMk cId="88200993" sldId="275"/>
            <ac:spMk id="40" creationId="{B3BCE070-8654-4D4B-AB43-7777225CBB02}"/>
          </ac:spMkLst>
        </pc:spChg>
        <pc:spChg chg="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44" creationId="{93F269A9-EB40-2949-A481-1008565712ED}"/>
          </ac:spMkLst>
        </pc:spChg>
        <pc:spChg chg="add mod">
          <ac:chgData name="Omozaki Yuichi" userId="610607280ea384d7" providerId="LiveId" clId="{2E3FDB69-E0B2-1141-AD4A-4B10ABE79677}" dt="2020-06-23T15:47:32.724" v="10069" actId="1035"/>
          <ac:spMkLst>
            <pc:docMk/>
            <pc:sldMk cId="88200993" sldId="275"/>
            <ac:spMk id="45" creationId="{220A73A9-9FF1-A04A-9752-0E1588682330}"/>
          </ac:spMkLst>
        </pc:spChg>
        <pc:grpChg chg="mod">
          <ac:chgData name="Omozaki Yuichi" userId="610607280ea384d7" providerId="LiveId" clId="{2E3FDB69-E0B2-1141-AD4A-4B10ABE79677}" dt="2020-06-23T15:47:32.724" v="10069" actId="1035"/>
          <ac:grpSpMkLst>
            <pc:docMk/>
            <pc:sldMk cId="88200993" sldId="275"/>
            <ac:grpSpMk id="37" creationId="{3BEB6543-E8AE-6A4C-AE4A-EC2AE80CF452}"/>
          </ac:grpSpMkLst>
        </pc:grpChg>
        <pc:graphicFrameChg chg="mod modGraphic">
          <ac:chgData name="Omozaki Yuichi" userId="610607280ea384d7" providerId="LiveId" clId="{2E3FDB69-E0B2-1141-AD4A-4B10ABE79677}" dt="2020-06-23T15:47:32.724" v="10069" actId="1035"/>
          <ac:graphicFrameMkLst>
            <pc:docMk/>
            <pc:sldMk cId="88200993" sldId="275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2E3FDB69-E0B2-1141-AD4A-4B10ABE79677}" dt="2020-06-23T15:47:32.724" v="10069" actId="1035"/>
          <ac:graphicFrameMkLst>
            <pc:docMk/>
            <pc:sldMk cId="88200993" sldId="275"/>
            <ac:graphicFrameMk id="42" creationId="{935B9FE9-27EE-154D-A3A5-172179216671}"/>
          </ac:graphicFrameMkLst>
        </pc:graphicFrameChg>
        <pc:graphicFrameChg chg="mod">
          <ac:chgData name="Omozaki Yuichi" userId="610607280ea384d7" providerId="LiveId" clId="{2E3FDB69-E0B2-1141-AD4A-4B10ABE79677}" dt="2020-06-23T15:47:32.724" v="10069" actId="1035"/>
          <ac:graphicFrameMkLst>
            <pc:docMk/>
            <pc:sldMk cId="88200993" sldId="275"/>
            <ac:graphicFrameMk id="43" creationId="{37E52E3F-EF45-3641-9494-BBACF1CE497F}"/>
          </ac:graphicFrameMkLst>
        </pc:graphicFrameChg>
        <pc:picChg chg="del">
          <ac:chgData name="Omozaki Yuichi" userId="610607280ea384d7" providerId="LiveId" clId="{2E3FDB69-E0B2-1141-AD4A-4B10ABE79677}" dt="2020-06-23T15:36:53.143" v="9666" actId="478"/>
          <ac:picMkLst>
            <pc:docMk/>
            <pc:sldMk cId="88200993" sldId="275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53.982" v="9667"/>
          <ac:picMkLst>
            <pc:docMk/>
            <pc:sldMk cId="88200993" sldId="275"/>
            <ac:picMk id="47" creationId="{447275D2-AD30-7D42-ADA6-43C444451E38}"/>
          </ac:picMkLst>
        </pc:picChg>
        <pc:cxnChg chg="mod">
          <ac:chgData name="Omozaki Yuichi" userId="610607280ea384d7" providerId="LiveId" clId="{2E3FDB69-E0B2-1141-AD4A-4B10ABE79677}" dt="2020-06-23T15:47:32.724" v="10069" actId="1035"/>
          <ac:cxnSpMkLst>
            <pc:docMk/>
            <pc:sldMk cId="88200993" sldId="275"/>
            <ac:cxnSpMk id="19" creationId="{80AB93CB-3244-3341-B377-B91040E06E33}"/>
          </ac:cxnSpMkLst>
        </pc:cxnChg>
        <pc:cxnChg chg="mod">
          <ac:chgData name="Omozaki Yuichi" userId="610607280ea384d7" providerId="LiveId" clId="{2E3FDB69-E0B2-1141-AD4A-4B10ABE79677}" dt="2020-06-23T15:47:32.724" v="10069" actId="1035"/>
          <ac:cxnSpMkLst>
            <pc:docMk/>
            <pc:sldMk cId="88200993" sldId="275"/>
            <ac:cxnSpMk id="21" creationId="{D508545B-3157-D747-9747-46BA0C1082DA}"/>
          </ac:cxnSpMkLst>
        </pc:cxnChg>
        <pc:cxnChg chg="mod">
          <ac:chgData name="Omozaki Yuichi" userId="610607280ea384d7" providerId="LiveId" clId="{2E3FDB69-E0B2-1141-AD4A-4B10ABE79677}" dt="2020-06-23T15:47:32.724" v="10069" actId="1035"/>
          <ac:cxnSpMkLst>
            <pc:docMk/>
            <pc:sldMk cId="88200993" sldId="275"/>
            <ac:cxnSpMk id="33" creationId="{785F0CBD-BDA3-ED4E-8C59-68A7824C2D86}"/>
          </ac:cxnSpMkLst>
        </pc:cxnChg>
        <pc:cxnChg chg="mod">
          <ac:chgData name="Omozaki Yuichi" userId="610607280ea384d7" providerId="LiveId" clId="{2E3FDB69-E0B2-1141-AD4A-4B10ABE79677}" dt="2020-06-23T15:47:32.724" v="10069" actId="1035"/>
          <ac:cxnSpMkLst>
            <pc:docMk/>
            <pc:sldMk cId="88200993" sldId="275"/>
            <ac:cxnSpMk id="34" creationId="{0543C6AF-7163-E54A-972A-D118B4490F7D}"/>
          </ac:cxnSpMkLst>
        </pc:cxnChg>
        <pc:cxnChg chg="add mod">
          <ac:chgData name="Omozaki Yuichi" userId="610607280ea384d7" providerId="LiveId" clId="{2E3FDB69-E0B2-1141-AD4A-4B10ABE79677}" dt="2020-06-23T15:47:32.724" v="10069" actId="1035"/>
          <ac:cxnSpMkLst>
            <pc:docMk/>
            <pc:sldMk cId="88200993" sldId="275"/>
            <ac:cxnSpMk id="46" creationId="{6499424D-FBDD-5447-9AB7-AE112064A3F4}"/>
          </ac:cxnSpMkLst>
        </pc:cxnChg>
      </pc:sldChg>
      <pc:sldChg chg="addSp delSp modSp add ord">
        <pc:chgData name="Omozaki Yuichi" userId="610607280ea384d7" providerId="LiveId" clId="{2E3FDB69-E0B2-1141-AD4A-4B10ABE79677}" dt="2020-06-23T15:47:53.359" v="10089" actId="1035"/>
        <pc:sldMkLst>
          <pc:docMk/>
          <pc:sldMk cId="2438056086" sldId="276"/>
        </pc:sldMkLst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18" creationId="{59627D7B-2AE1-4145-BB3F-8AF7BA575450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0" creationId="{8FFCB73C-4F97-3A4F-810F-7BD499943DEC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2" creationId="{22DB4E5E-36E3-CC48-BAAD-4ADC34822091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3" creationId="{20AF9B23-0F43-D844-9E0C-6771B69031C1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4" creationId="{5C8CB5BF-4443-DB48-94C4-8B94CDCF3B3D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5" creationId="{08D71172-C7F6-BB45-818A-B1B33B4BD60A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6" creationId="{66C945E9-CCF8-D647-8721-131273A6E229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7" creationId="{8BA807A2-3536-804E-BAE4-8D7E2034016A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8" creationId="{49F19A97-E290-7141-AF58-776CD2B490C9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29" creationId="{4B66F927-46BC-8442-8562-4D781440B1A5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30" creationId="{4FAD30DD-32E8-714A-82B6-43083DA556C3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31" creationId="{C80D2BD5-5254-8B4F-8056-90B748C36F01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32" creationId="{A611E853-E64F-2843-B8C1-DBA6B73FDAE7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35" creationId="{919DECCF-65C4-6A4B-9399-9098033885FC}"/>
          </ac:spMkLst>
        </pc:spChg>
        <pc:spChg chg="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36" creationId="{C9C56DE7-3599-5048-AB53-65A5D60C1DDB}"/>
          </ac:spMkLst>
        </pc:spChg>
        <pc:spChg chg="del mod">
          <ac:chgData name="Omozaki Yuichi" userId="610607280ea384d7" providerId="LiveId" clId="{2E3FDB69-E0B2-1141-AD4A-4B10ABE79677}" dt="2020-06-22T10:17:08.331" v="6845" actId="478"/>
          <ac:spMkLst>
            <pc:docMk/>
            <pc:sldMk cId="2438056086" sldId="276"/>
            <ac:spMk id="44" creationId="{93F269A9-EB40-2949-A481-1008565712ED}"/>
          </ac:spMkLst>
        </pc:spChg>
        <pc:spChg chg="add 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47" creationId="{59569BF4-9684-DD4D-9903-AF8DB551D6A1}"/>
          </ac:spMkLst>
        </pc:spChg>
        <pc:spChg chg="add mod">
          <ac:chgData name="Omozaki Yuichi" userId="610607280ea384d7" providerId="LiveId" clId="{2E3FDB69-E0B2-1141-AD4A-4B10ABE79677}" dt="2020-06-23T15:47:53.359" v="10089" actId="1035"/>
          <ac:spMkLst>
            <pc:docMk/>
            <pc:sldMk cId="2438056086" sldId="276"/>
            <ac:spMk id="48" creationId="{5335C403-EE4A-364E-9379-AE437EFA03D9}"/>
          </ac:spMkLst>
        </pc:spChg>
        <pc:grpChg chg="mod">
          <ac:chgData name="Omozaki Yuichi" userId="610607280ea384d7" providerId="LiveId" clId="{2E3FDB69-E0B2-1141-AD4A-4B10ABE79677}" dt="2020-06-23T15:47:53.359" v="10089" actId="1035"/>
          <ac:grpSpMkLst>
            <pc:docMk/>
            <pc:sldMk cId="2438056086" sldId="276"/>
            <ac:grpSpMk id="37" creationId="{3BEB6543-E8AE-6A4C-AE4A-EC2AE80CF452}"/>
          </ac:grpSpMkLst>
        </pc:grpChg>
        <pc:graphicFrameChg chg="mod modGraphic">
          <ac:chgData name="Omozaki Yuichi" userId="610607280ea384d7" providerId="LiveId" clId="{2E3FDB69-E0B2-1141-AD4A-4B10ABE79677}" dt="2020-06-23T15:47:53.359" v="10089" actId="1035"/>
          <ac:graphicFrameMkLst>
            <pc:docMk/>
            <pc:sldMk cId="2438056086" sldId="276"/>
            <ac:graphicFrameMk id="41" creationId="{BC500A0E-08C5-284C-B39F-44187AA593A3}"/>
          </ac:graphicFrameMkLst>
        </pc:graphicFrameChg>
        <pc:graphicFrameChg chg="del">
          <ac:chgData name="Omozaki Yuichi" userId="610607280ea384d7" providerId="LiveId" clId="{2E3FDB69-E0B2-1141-AD4A-4B10ABE79677}" dt="2020-06-22T10:02:58.674" v="6354" actId="478"/>
          <ac:graphicFrameMkLst>
            <pc:docMk/>
            <pc:sldMk cId="2438056086" sldId="276"/>
            <ac:graphicFrameMk id="42" creationId="{935B9FE9-27EE-154D-A3A5-172179216671}"/>
          </ac:graphicFrameMkLst>
        </pc:graphicFrameChg>
        <pc:graphicFrameChg chg="add del mod">
          <ac:chgData name="Omozaki Yuichi" userId="610607280ea384d7" providerId="LiveId" clId="{2E3FDB69-E0B2-1141-AD4A-4B10ABE79677}" dt="2020-06-22T10:05:25.104" v="6420" actId="478"/>
          <ac:graphicFrameMkLst>
            <pc:docMk/>
            <pc:sldMk cId="2438056086" sldId="276"/>
            <ac:graphicFrameMk id="43" creationId="{37E52E3F-EF45-3641-9494-BBACF1CE497F}"/>
          </ac:graphicFrameMkLst>
        </pc:graphicFrameChg>
        <pc:graphicFrameChg chg="add del mod">
          <ac:chgData name="Omozaki Yuichi" userId="610607280ea384d7" providerId="LiveId" clId="{2E3FDB69-E0B2-1141-AD4A-4B10ABE79677}" dt="2020-06-22T10:05:38.035" v="6427" actId="478"/>
          <ac:graphicFrameMkLst>
            <pc:docMk/>
            <pc:sldMk cId="2438056086" sldId="276"/>
            <ac:graphicFrameMk id="45" creationId="{52AC6C37-D436-B74F-9D9C-B453FD77766E}"/>
          </ac:graphicFrameMkLst>
        </pc:graphicFrameChg>
        <pc:graphicFrameChg chg="add mod">
          <ac:chgData name="Omozaki Yuichi" userId="610607280ea384d7" providerId="LiveId" clId="{2E3FDB69-E0B2-1141-AD4A-4B10ABE79677}" dt="2020-06-23T15:47:53.359" v="10089" actId="1035"/>
          <ac:graphicFrameMkLst>
            <pc:docMk/>
            <pc:sldMk cId="2438056086" sldId="276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2E3FDB69-E0B2-1141-AD4A-4B10ABE79677}" dt="2020-06-23T15:36:57.496" v="9668" actId="478"/>
          <ac:picMkLst>
            <pc:docMk/>
            <pc:sldMk cId="2438056086" sldId="276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6:58.507" v="9669"/>
          <ac:picMkLst>
            <pc:docMk/>
            <pc:sldMk cId="2438056086" sldId="276"/>
            <ac:picMk id="42" creationId="{EF2122AF-E9D1-4A42-9E44-58AC3E8E0CFD}"/>
          </ac:picMkLst>
        </pc:picChg>
        <pc:cxnChg chg="mod">
          <ac:chgData name="Omozaki Yuichi" userId="610607280ea384d7" providerId="LiveId" clId="{2E3FDB69-E0B2-1141-AD4A-4B10ABE79677}" dt="2020-06-23T15:47:53.359" v="10089" actId="1035"/>
          <ac:cxnSpMkLst>
            <pc:docMk/>
            <pc:sldMk cId="2438056086" sldId="276"/>
            <ac:cxnSpMk id="19" creationId="{80AB93CB-3244-3341-B377-B91040E06E33}"/>
          </ac:cxnSpMkLst>
        </pc:cxnChg>
        <pc:cxnChg chg="mod">
          <ac:chgData name="Omozaki Yuichi" userId="610607280ea384d7" providerId="LiveId" clId="{2E3FDB69-E0B2-1141-AD4A-4B10ABE79677}" dt="2020-06-23T15:47:53.359" v="10089" actId="1035"/>
          <ac:cxnSpMkLst>
            <pc:docMk/>
            <pc:sldMk cId="2438056086" sldId="276"/>
            <ac:cxnSpMk id="21" creationId="{D508545B-3157-D747-9747-46BA0C1082DA}"/>
          </ac:cxnSpMkLst>
        </pc:cxnChg>
        <pc:cxnChg chg="mod">
          <ac:chgData name="Omozaki Yuichi" userId="610607280ea384d7" providerId="LiveId" clId="{2E3FDB69-E0B2-1141-AD4A-4B10ABE79677}" dt="2020-06-23T15:47:53.359" v="10089" actId="1035"/>
          <ac:cxnSpMkLst>
            <pc:docMk/>
            <pc:sldMk cId="2438056086" sldId="276"/>
            <ac:cxnSpMk id="33" creationId="{785F0CBD-BDA3-ED4E-8C59-68A7824C2D86}"/>
          </ac:cxnSpMkLst>
        </pc:cxnChg>
        <pc:cxnChg chg="mod">
          <ac:chgData name="Omozaki Yuichi" userId="610607280ea384d7" providerId="LiveId" clId="{2E3FDB69-E0B2-1141-AD4A-4B10ABE79677}" dt="2020-06-23T15:47:53.359" v="10089" actId="1035"/>
          <ac:cxnSpMkLst>
            <pc:docMk/>
            <pc:sldMk cId="2438056086" sldId="276"/>
            <ac:cxnSpMk id="34" creationId="{0543C6AF-7163-E54A-972A-D118B4490F7D}"/>
          </ac:cxnSpMkLst>
        </pc:cxnChg>
      </pc:sldChg>
      <pc:sldChg chg="addSp delSp modSp add">
        <pc:chgData name="Omozaki Yuichi" userId="610607280ea384d7" providerId="LiveId" clId="{2E3FDB69-E0B2-1141-AD4A-4B10ABE79677}" dt="2020-06-23T15:48:17.031" v="10109" actId="1035"/>
        <pc:sldMkLst>
          <pc:docMk/>
          <pc:sldMk cId="1679499646" sldId="277"/>
        </pc:sldMkLst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18" creationId="{59627D7B-2AE1-4145-BB3F-8AF7BA575450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0" creationId="{8FFCB73C-4F97-3A4F-810F-7BD499943DEC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2" creationId="{22DB4E5E-36E3-CC48-BAAD-4ADC34822091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3" creationId="{20AF9B23-0F43-D844-9E0C-6771B69031C1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4" creationId="{5C8CB5BF-4443-DB48-94C4-8B94CDCF3B3D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5" creationId="{08D71172-C7F6-BB45-818A-B1B33B4BD60A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6" creationId="{66C945E9-CCF8-D647-8721-131273A6E229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7" creationId="{8BA807A2-3536-804E-BAE4-8D7E2034016A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8" creationId="{49F19A97-E290-7141-AF58-776CD2B490C9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29" creationId="{4B66F927-46BC-8442-8562-4D781440B1A5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30" creationId="{4FAD30DD-32E8-714A-82B6-43083DA556C3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31" creationId="{C80D2BD5-5254-8B4F-8056-90B748C36F01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32" creationId="{A611E853-E64F-2843-B8C1-DBA6B73FDAE7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35" creationId="{919DECCF-65C4-6A4B-9399-9098033885FC}"/>
          </ac:spMkLst>
        </pc:spChg>
        <pc:spChg chg="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36" creationId="{C9C56DE7-3599-5048-AB53-65A5D60C1DDB}"/>
          </ac:spMkLst>
        </pc:spChg>
        <pc:spChg chg="mod">
          <ac:chgData name="Omozaki Yuichi" userId="610607280ea384d7" providerId="LiveId" clId="{2E3FDB69-E0B2-1141-AD4A-4B10ABE79677}" dt="2020-06-22T10:10:14.763" v="6532" actId="207"/>
          <ac:spMkLst>
            <pc:docMk/>
            <pc:sldMk cId="1679499646" sldId="277"/>
            <ac:spMk id="38" creationId="{DABD2CEB-16D7-0A49-945D-1087BF5F6A7E}"/>
          </ac:spMkLst>
        </pc:spChg>
        <pc:spChg chg="mod">
          <ac:chgData name="Omozaki Yuichi" userId="610607280ea384d7" providerId="LiveId" clId="{2E3FDB69-E0B2-1141-AD4A-4B10ABE79677}" dt="2020-06-22T10:10:14.763" v="6532" actId="207"/>
          <ac:spMkLst>
            <pc:docMk/>
            <pc:sldMk cId="1679499646" sldId="277"/>
            <ac:spMk id="39" creationId="{9DDCAC32-5209-9945-8A88-3888051CA45F}"/>
          </ac:spMkLst>
        </pc:spChg>
        <pc:spChg chg="mod">
          <ac:chgData name="Omozaki Yuichi" userId="610607280ea384d7" providerId="LiveId" clId="{2E3FDB69-E0B2-1141-AD4A-4B10ABE79677}" dt="2020-06-22T10:10:14.763" v="6532" actId="207"/>
          <ac:spMkLst>
            <pc:docMk/>
            <pc:sldMk cId="1679499646" sldId="277"/>
            <ac:spMk id="40" creationId="{B3BCE070-8654-4D4B-AB43-7777225CBB02}"/>
          </ac:spMkLst>
        </pc:spChg>
        <pc:spChg chg="add 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42" creationId="{F25B494E-E9F0-8847-814C-6A9001BB0085}"/>
          </ac:spMkLst>
        </pc:spChg>
        <pc:spChg chg="add 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43" creationId="{FC3AE119-5EE6-0340-B29F-153E44D912D3}"/>
          </ac:spMkLst>
        </pc:spChg>
        <pc:spChg chg="add del mod">
          <ac:chgData name="Omozaki Yuichi" userId="610607280ea384d7" providerId="LiveId" clId="{2E3FDB69-E0B2-1141-AD4A-4B10ABE79677}" dt="2020-06-22T10:16:57.653" v="6842" actId="478"/>
          <ac:spMkLst>
            <pc:docMk/>
            <pc:sldMk cId="1679499646" sldId="277"/>
            <ac:spMk id="44" creationId="{93F269A9-EB40-2949-A481-1008565712ED}"/>
          </ac:spMkLst>
        </pc:spChg>
        <pc:spChg chg="add del mod">
          <ac:chgData name="Omozaki Yuichi" userId="610607280ea384d7" providerId="LiveId" clId="{2E3FDB69-E0B2-1141-AD4A-4B10ABE79677}" dt="2020-06-23T15:48:17.031" v="10109" actId="1035"/>
          <ac:spMkLst>
            <pc:docMk/>
            <pc:sldMk cId="1679499646" sldId="277"/>
            <ac:spMk id="47" creationId="{A5A0C0CD-B1B7-F441-B7AA-CDCF404EBCEB}"/>
          </ac:spMkLst>
        </pc:spChg>
        <pc:grpChg chg="mod">
          <ac:chgData name="Omozaki Yuichi" userId="610607280ea384d7" providerId="LiveId" clId="{2E3FDB69-E0B2-1141-AD4A-4B10ABE79677}" dt="2020-06-23T15:48:17.031" v="10109" actId="1035"/>
          <ac:grpSpMkLst>
            <pc:docMk/>
            <pc:sldMk cId="1679499646" sldId="277"/>
            <ac:grpSpMk id="37" creationId="{3BEB6543-E8AE-6A4C-AE4A-EC2AE80CF452}"/>
          </ac:grpSpMkLst>
        </pc:grpChg>
        <pc:graphicFrameChg chg="mod modGraphic">
          <ac:chgData name="Omozaki Yuichi" userId="610607280ea384d7" providerId="LiveId" clId="{2E3FDB69-E0B2-1141-AD4A-4B10ABE79677}" dt="2020-06-23T15:48:17.031" v="10109" actId="1035"/>
          <ac:graphicFrameMkLst>
            <pc:docMk/>
            <pc:sldMk cId="1679499646" sldId="277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2E3FDB69-E0B2-1141-AD4A-4B10ABE79677}" dt="2020-06-23T15:48:17.031" v="10109" actId="1035"/>
          <ac:graphicFrameMkLst>
            <pc:docMk/>
            <pc:sldMk cId="1679499646" sldId="277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2E3FDB69-E0B2-1141-AD4A-4B10ABE79677}" dt="2020-06-23T15:37:01.853" v="9670" actId="478"/>
          <ac:picMkLst>
            <pc:docMk/>
            <pc:sldMk cId="1679499646" sldId="277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7:02.815" v="9671"/>
          <ac:picMkLst>
            <pc:docMk/>
            <pc:sldMk cId="1679499646" sldId="277"/>
            <ac:picMk id="44" creationId="{D9DAA476-C78F-B944-943D-2ABDE9B4B6A0}"/>
          </ac:picMkLst>
        </pc:picChg>
        <pc:cxnChg chg="mod">
          <ac:chgData name="Omozaki Yuichi" userId="610607280ea384d7" providerId="LiveId" clId="{2E3FDB69-E0B2-1141-AD4A-4B10ABE79677}" dt="2020-06-23T15:48:17.031" v="10109" actId="1035"/>
          <ac:cxnSpMkLst>
            <pc:docMk/>
            <pc:sldMk cId="1679499646" sldId="277"/>
            <ac:cxnSpMk id="19" creationId="{80AB93CB-3244-3341-B377-B91040E06E33}"/>
          </ac:cxnSpMkLst>
        </pc:cxnChg>
        <pc:cxnChg chg="mod">
          <ac:chgData name="Omozaki Yuichi" userId="610607280ea384d7" providerId="LiveId" clId="{2E3FDB69-E0B2-1141-AD4A-4B10ABE79677}" dt="2020-06-23T15:48:17.031" v="10109" actId="1035"/>
          <ac:cxnSpMkLst>
            <pc:docMk/>
            <pc:sldMk cId="1679499646" sldId="277"/>
            <ac:cxnSpMk id="21" creationId="{D508545B-3157-D747-9747-46BA0C1082DA}"/>
          </ac:cxnSpMkLst>
        </pc:cxnChg>
        <pc:cxnChg chg="mod">
          <ac:chgData name="Omozaki Yuichi" userId="610607280ea384d7" providerId="LiveId" clId="{2E3FDB69-E0B2-1141-AD4A-4B10ABE79677}" dt="2020-06-23T15:48:17.031" v="10109" actId="1035"/>
          <ac:cxnSpMkLst>
            <pc:docMk/>
            <pc:sldMk cId="1679499646" sldId="277"/>
            <ac:cxnSpMk id="33" creationId="{785F0CBD-BDA3-ED4E-8C59-68A7824C2D86}"/>
          </ac:cxnSpMkLst>
        </pc:cxnChg>
        <pc:cxnChg chg="mod">
          <ac:chgData name="Omozaki Yuichi" userId="610607280ea384d7" providerId="LiveId" clId="{2E3FDB69-E0B2-1141-AD4A-4B10ABE79677}" dt="2020-06-23T15:48:17.031" v="10109" actId="1035"/>
          <ac:cxnSpMkLst>
            <pc:docMk/>
            <pc:sldMk cId="1679499646" sldId="277"/>
            <ac:cxnSpMk id="34" creationId="{0543C6AF-7163-E54A-972A-D118B4490F7D}"/>
          </ac:cxnSpMkLst>
        </pc:cxnChg>
        <pc:cxnChg chg="add mod">
          <ac:chgData name="Omozaki Yuichi" userId="610607280ea384d7" providerId="LiveId" clId="{2E3FDB69-E0B2-1141-AD4A-4B10ABE79677}" dt="2020-06-23T15:48:17.031" v="10109" actId="1035"/>
          <ac:cxnSpMkLst>
            <pc:docMk/>
            <pc:sldMk cId="1679499646" sldId="277"/>
            <ac:cxnSpMk id="45" creationId="{8F962E1A-4127-1446-BE6D-C63C84E72135}"/>
          </ac:cxnSpMkLst>
        </pc:cxnChg>
      </pc:sldChg>
      <pc:sldChg chg="addSp delSp modSp add">
        <pc:chgData name="Omozaki Yuichi" userId="610607280ea384d7" providerId="LiveId" clId="{2E3FDB69-E0B2-1141-AD4A-4B10ABE79677}" dt="2020-06-23T15:48:39.080" v="10129" actId="1035"/>
        <pc:sldMkLst>
          <pc:docMk/>
          <pc:sldMk cId="878444195" sldId="278"/>
        </pc:sldMkLst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18" creationId="{59627D7B-2AE1-4145-BB3F-8AF7BA575450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0" creationId="{8FFCB73C-4F97-3A4F-810F-7BD499943DEC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2" creationId="{22DB4E5E-36E3-CC48-BAAD-4ADC34822091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3" creationId="{20AF9B23-0F43-D844-9E0C-6771B69031C1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4" creationId="{5C8CB5BF-4443-DB48-94C4-8B94CDCF3B3D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5" creationId="{08D71172-C7F6-BB45-818A-B1B33B4BD60A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6" creationId="{66C945E9-CCF8-D647-8721-131273A6E229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7" creationId="{8BA807A2-3536-804E-BAE4-8D7E2034016A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8" creationId="{49F19A97-E290-7141-AF58-776CD2B490C9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29" creationId="{4B66F927-46BC-8442-8562-4D781440B1A5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30" creationId="{4FAD30DD-32E8-714A-82B6-43083DA556C3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31" creationId="{C80D2BD5-5254-8B4F-8056-90B748C36F01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32" creationId="{A611E853-E64F-2843-B8C1-DBA6B73FDAE7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35" creationId="{919DECCF-65C4-6A4B-9399-9098033885FC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36" creationId="{C9C56DE7-3599-5048-AB53-65A5D60C1DDB}"/>
          </ac:spMkLst>
        </pc:spChg>
        <pc:spChg chg="mod">
          <ac:chgData name="Omozaki Yuichi" userId="610607280ea384d7" providerId="LiveId" clId="{2E3FDB69-E0B2-1141-AD4A-4B10ABE79677}" dt="2020-06-22T10:14:30.682" v="6643" actId="20577"/>
          <ac:spMkLst>
            <pc:docMk/>
            <pc:sldMk cId="878444195" sldId="278"/>
            <ac:spMk id="39" creationId="{9DDCAC32-5209-9945-8A88-3888051CA45F}"/>
          </ac:spMkLst>
        </pc:spChg>
        <pc:spChg chg="del">
          <ac:chgData name="Omozaki Yuichi" userId="610607280ea384d7" providerId="LiveId" clId="{2E3FDB69-E0B2-1141-AD4A-4B10ABE79677}" dt="2020-06-22T10:14:34.112" v="6644" actId="478"/>
          <ac:spMkLst>
            <pc:docMk/>
            <pc:sldMk cId="878444195" sldId="278"/>
            <ac:spMk id="42" creationId="{F25B494E-E9F0-8847-814C-6A9001BB0085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43" creationId="{FC3AE119-5EE6-0340-B29F-153E44D912D3}"/>
          </ac:spMkLst>
        </pc:spChg>
        <pc:spChg chg="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44" creationId="{93F269A9-EB40-2949-A481-1008565712ED}"/>
          </ac:spMkLst>
        </pc:spChg>
        <pc:spChg chg="add 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47" creationId="{E58C3B60-F2FB-3946-AAAC-87AD913B751B}"/>
          </ac:spMkLst>
        </pc:spChg>
        <pc:spChg chg="add mod">
          <ac:chgData name="Omozaki Yuichi" userId="610607280ea384d7" providerId="LiveId" clId="{2E3FDB69-E0B2-1141-AD4A-4B10ABE79677}" dt="2020-06-23T15:48:39.080" v="10129" actId="1035"/>
          <ac:spMkLst>
            <pc:docMk/>
            <pc:sldMk cId="878444195" sldId="278"/>
            <ac:spMk id="48" creationId="{FE1DC512-198E-C244-AE60-FCD0BEF3AF6A}"/>
          </ac:spMkLst>
        </pc:spChg>
        <pc:grpChg chg="mod">
          <ac:chgData name="Omozaki Yuichi" userId="610607280ea384d7" providerId="LiveId" clId="{2E3FDB69-E0B2-1141-AD4A-4B10ABE79677}" dt="2020-06-23T15:48:39.080" v="10129" actId="1035"/>
          <ac:grpSpMkLst>
            <pc:docMk/>
            <pc:sldMk cId="878444195" sldId="278"/>
            <ac:grpSpMk id="37" creationId="{3BEB6543-E8AE-6A4C-AE4A-EC2AE80CF452}"/>
          </ac:grpSpMkLst>
        </pc:grpChg>
        <pc:graphicFrameChg chg="mod modGraphic">
          <ac:chgData name="Omozaki Yuichi" userId="610607280ea384d7" providerId="LiveId" clId="{2E3FDB69-E0B2-1141-AD4A-4B10ABE79677}" dt="2020-06-23T15:48:39.080" v="10129" actId="1035"/>
          <ac:graphicFrameMkLst>
            <pc:docMk/>
            <pc:sldMk cId="878444195" sldId="278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2E3FDB69-E0B2-1141-AD4A-4B10ABE79677}" dt="2020-06-23T15:48:39.080" v="10129" actId="1035"/>
          <ac:graphicFrameMkLst>
            <pc:docMk/>
            <pc:sldMk cId="878444195" sldId="278"/>
            <ac:graphicFrameMk id="46" creationId="{345F2E86-47B6-5442-A2DD-629B8D6D2DF8}"/>
          </ac:graphicFrameMkLst>
        </pc:graphicFrameChg>
        <pc:picChg chg="del mod">
          <ac:chgData name="Omozaki Yuichi" userId="610607280ea384d7" providerId="LiveId" clId="{2E3FDB69-E0B2-1141-AD4A-4B10ABE79677}" dt="2020-06-23T15:37:06.429" v="9673" actId="478"/>
          <ac:picMkLst>
            <pc:docMk/>
            <pc:sldMk cId="878444195" sldId="278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37:07.678" v="9674"/>
          <ac:picMkLst>
            <pc:docMk/>
            <pc:sldMk cId="878444195" sldId="278"/>
            <ac:picMk id="42" creationId="{D6FA36B2-E319-124C-896C-03450A123FA3}"/>
          </ac:picMkLst>
        </pc:picChg>
        <pc:cxnChg chg="mod">
          <ac:chgData name="Omozaki Yuichi" userId="610607280ea384d7" providerId="LiveId" clId="{2E3FDB69-E0B2-1141-AD4A-4B10ABE79677}" dt="2020-06-23T15:48:39.080" v="10129" actId="1035"/>
          <ac:cxnSpMkLst>
            <pc:docMk/>
            <pc:sldMk cId="878444195" sldId="278"/>
            <ac:cxnSpMk id="19" creationId="{80AB93CB-3244-3341-B377-B91040E06E33}"/>
          </ac:cxnSpMkLst>
        </pc:cxnChg>
        <pc:cxnChg chg="mod">
          <ac:chgData name="Omozaki Yuichi" userId="610607280ea384d7" providerId="LiveId" clId="{2E3FDB69-E0B2-1141-AD4A-4B10ABE79677}" dt="2020-06-23T15:48:39.080" v="10129" actId="1035"/>
          <ac:cxnSpMkLst>
            <pc:docMk/>
            <pc:sldMk cId="878444195" sldId="278"/>
            <ac:cxnSpMk id="21" creationId="{D508545B-3157-D747-9747-46BA0C1082DA}"/>
          </ac:cxnSpMkLst>
        </pc:cxnChg>
        <pc:cxnChg chg="mod">
          <ac:chgData name="Omozaki Yuichi" userId="610607280ea384d7" providerId="LiveId" clId="{2E3FDB69-E0B2-1141-AD4A-4B10ABE79677}" dt="2020-06-23T15:48:39.080" v="10129" actId="1035"/>
          <ac:cxnSpMkLst>
            <pc:docMk/>
            <pc:sldMk cId="878444195" sldId="278"/>
            <ac:cxnSpMk id="33" creationId="{785F0CBD-BDA3-ED4E-8C59-68A7824C2D86}"/>
          </ac:cxnSpMkLst>
        </pc:cxnChg>
        <pc:cxnChg chg="mod">
          <ac:chgData name="Omozaki Yuichi" userId="610607280ea384d7" providerId="LiveId" clId="{2E3FDB69-E0B2-1141-AD4A-4B10ABE79677}" dt="2020-06-23T15:48:39.080" v="10129" actId="1035"/>
          <ac:cxnSpMkLst>
            <pc:docMk/>
            <pc:sldMk cId="878444195" sldId="278"/>
            <ac:cxnSpMk id="34" creationId="{0543C6AF-7163-E54A-972A-D118B4490F7D}"/>
          </ac:cxnSpMkLst>
        </pc:cxnChg>
        <pc:cxnChg chg="del">
          <ac:chgData name="Omozaki Yuichi" userId="610607280ea384d7" providerId="LiveId" clId="{2E3FDB69-E0B2-1141-AD4A-4B10ABE79677}" dt="2020-06-22T10:14:23.137" v="6640" actId="478"/>
          <ac:cxnSpMkLst>
            <pc:docMk/>
            <pc:sldMk cId="878444195" sldId="278"/>
            <ac:cxnSpMk id="45" creationId="{8F962E1A-4127-1446-BE6D-C63C84E72135}"/>
          </ac:cxnSpMkLst>
        </pc:cxnChg>
      </pc:sldChg>
      <pc:sldChg chg="add del">
        <pc:chgData name="Omozaki Yuichi" userId="610607280ea384d7" providerId="LiveId" clId="{2E3FDB69-E0B2-1141-AD4A-4B10ABE79677}" dt="2020-06-22T10:07:26.534" v="6474"/>
        <pc:sldMkLst>
          <pc:docMk/>
          <pc:sldMk cId="1708734028" sldId="278"/>
        </pc:sldMkLst>
      </pc:sldChg>
      <pc:sldChg chg="addSp delSp modSp add">
        <pc:chgData name="Omozaki Yuichi" userId="610607280ea384d7" providerId="LiveId" clId="{2E3FDB69-E0B2-1141-AD4A-4B10ABE79677}" dt="2020-06-23T16:10:16.619" v="10809" actId="167"/>
        <pc:sldMkLst>
          <pc:docMk/>
          <pc:sldMk cId="3950485802" sldId="279"/>
        </pc:sldMkLst>
        <pc:spChg chg="mod">
          <ac:chgData name="Omozaki Yuichi" userId="610607280ea384d7" providerId="LiveId" clId="{2E3FDB69-E0B2-1141-AD4A-4B10ABE79677}" dt="2020-06-23T15:48:58.556" v="10149" actId="1035"/>
          <ac:spMkLst>
            <pc:docMk/>
            <pc:sldMk cId="3950485802" sldId="279"/>
            <ac:spMk id="2" creationId="{EDA7BD7C-189C-4AD8-A8BE-6714776FB932}"/>
          </ac:spMkLst>
        </pc:spChg>
        <pc:spChg chg="add del mod">
          <ac:chgData name="Omozaki Yuichi" userId="610607280ea384d7" providerId="LiveId" clId="{2E3FDB69-E0B2-1141-AD4A-4B10ABE79677}" dt="2020-06-23T15:28:45.875" v="9292" actId="478"/>
          <ac:spMkLst>
            <pc:docMk/>
            <pc:sldMk cId="3950485802" sldId="279"/>
            <ac:spMk id="4" creationId="{1B536FC8-3202-884F-A7A8-FE0A9FDF799C}"/>
          </ac:spMkLst>
        </pc:spChg>
        <pc:spChg chg="add del mod">
          <ac:chgData name="Omozaki Yuichi" userId="610607280ea384d7" providerId="LiveId" clId="{2E3FDB69-E0B2-1141-AD4A-4B10ABE79677}" dt="2020-06-22T10:17:53.039" v="6850" actId="478"/>
          <ac:spMkLst>
            <pc:docMk/>
            <pc:sldMk cId="3950485802" sldId="279"/>
            <ac:spMk id="4" creationId="{5B7FE67C-FA79-E54B-9E97-1755DE47C78F}"/>
          </ac:spMkLst>
        </pc:spChg>
        <pc:spChg chg="add mod">
          <ac:chgData name="Omozaki Yuichi" userId="610607280ea384d7" providerId="LiveId" clId="{2E3FDB69-E0B2-1141-AD4A-4B10ABE79677}" dt="2020-06-23T15:48:58.556" v="10149" actId="1035"/>
          <ac:spMkLst>
            <pc:docMk/>
            <pc:sldMk cId="3950485802" sldId="279"/>
            <ac:spMk id="5" creationId="{FA016D09-0226-1846-B94C-268911C02E96}"/>
          </ac:spMkLst>
        </pc:spChg>
        <pc:spChg chg="add mod">
          <ac:chgData name="Omozaki Yuichi" userId="610607280ea384d7" providerId="LiveId" clId="{2E3FDB69-E0B2-1141-AD4A-4B10ABE79677}" dt="2020-06-23T15:48:58.556" v="10149" actId="1035"/>
          <ac:spMkLst>
            <pc:docMk/>
            <pc:sldMk cId="3950485802" sldId="279"/>
            <ac:spMk id="6" creationId="{EBB4F7CC-4994-1345-BC67-BEA16AAF9EEC}"/>
          </ac:spMkLst>
        </pc:spChg>
        <pc:spChg chg="add mod">
          <ac:chgData name="Omozaki Yuichi" userId="610607280ea384d7" providerId="LiveId" clId="{2E3FDB69-E0B2-1141-AD4A-4B10ABE79677}" dt="2020-06-23T15:48:58.556" v="10149" actId="1035"/>
          <ac:spMkLst>
            <pc:docMk/>
            <pc:sldMk cId="3950485802" sldId="279"/>
            <ac:spMk id="8" creationId="{6F90BEE0-6DC4-C54E-89C9-0E79D7646629}"/>
          </ac:spMkLst>
        </pc:spChg>
        <pc:spChg chg="add mod">
          <ac:chgData name="Omozaki Yuichi" userId="610607280ea384d7" providerId="LiveId" clId="{2E3FDB69-E0B2-1141-AD4A-4B10ABE79677}" dt="2020-06-23T15:48:58.556" v="10149" actId="1035"/>
          <ac:spMkLst>
            <pc:docMk/>
            <pc:sldMk cId="3950485802" sldId="279"/>
            <ac:spMk id="9" creationId="{EFA3197E-1651-6F42-9C6E-00FAE55A436B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18" creationId="{59627D7B-2AE1-4145-BB3F-8AF7BA575450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0" creationId="{8FFCB73C-4F97-3A4F-810F-7BD499943DEC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2" creationId="{22DB4E5E-36E3-CC48-BAAD-4ADC34822091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3" creationId="{20AF9B23-0F43-D844-9E0C-6771B69031C1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4" creationId="{5C8CB5BF-4443-DB48-94C4-8B94CDCF3B3D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5" creationId="{08D71172-C7F6-BB45-818A-B1B33B4BD60A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6" creationId="{66C945E9-CCF8-D647-8721-131273A6E229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7" creationId="{8BA807A2-3536-804E-BAE4-8D7E2034016A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8" creationId="{49F19A97-E290-7141-AF58-776CD2B490C9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29" creationId="{4B66F927-46BC-8442-8562-4D781440B1A5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30" creationId="{4FAD30DD-32E8-714A-82B6-43083DA556C3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31" creationId="{C80D2BD5-5254-8B4F-8056-90B748C36F01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32" creationId="{A611E853-E64F-2843-B8C1-DBA6B73FDAE7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35" creationId="{919DECCF-65C4-6A4B-9399-9098033885FC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36" creationId="{C9C56DE7-3599-5048-AB53-65A5D60C1DDB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43" creationId="{FC3AE119-5EE6-0340-B29F-153E44D912D3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44" creationId="{93F269A9-EB40-2949-A481-1008565712ED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47" creationId="{E58C3B60-F2FB-3946-AAAC-87AD913B751B}"/>
          </ac:spMkLst>
        </pc:spChg>
        <pc:spChg chg="del">
          <ac:chgData name="Omozaki Yuichi" userId="610607280ea384d7" providerId="LiveId" clId="{2E3FDB69-E0B2-1141-AD4A-4B10ABE79677}" dt="2020-06-22T10:17:48.620" v="6849" actId="478"/>
          <ac:spMkLst>
            <pc:docMk/>
            <pc:sldMk cId="3950485802" sldId="279"/>
            <ac:spMk id="48" creationId="{FE1DC512-198E-C244-AE60-FCD0BEF3AF6A}"/>
          </ac:spMkLst>
        </pc:spChg>
        <pc:grpChg chg="del">
          <ac:chgData name="Omozaki Yuichi" userId="610607280ea384d7" providerId="LiveId" clId="{2E3FDB69-E0B2-1141-AD4A-4B10ABE79677}" dt="2020-06-22T10:17:48.620" v="6849" actId="478"/>
          <ac:grpSpMkLst>
            <pc:docMk/>
            <pc:sldMk cId="3950485802" sldId="279"/>
            <ac:grpSpMk id="37" creationId="{3BEB6543-E8AE-6A4C-AE4A-EC2AE80CF452}"/>
          </ac:grpSpMkLst>
        </pc:grpChg>
        <pc:graphicFrameChg chg="del">
          <ac:chgData name="Omozaki Yuichi" userId="610607280ea384d7" providerId="LiveId" clId="{2E3FDB69-E0B2-1141-AD4A-4B10ABE79677}" dt="2020-06-22T10:17:48.620" v="6849" actId="478"/>
          <ac:graphicFrameMkLst>
            <pc:docMk/>
            <pc:sldMk cId="3950485802" sldId="279"/>
            <ac:graphicFrameMk id="41" creationId="{BC500A0E-08C5-284C-B39F-44187AA593A3}"/>
          </ac:graphicFrameMkLst>
        </pc:graphicFrameChg>
        <pc:graphicFrameChg chg="del">
          <ac:chgData name="Omozaki Yuichi" userId="610607280ea384d7" providerId="LiveId" clId="{2E3FDB69-E0B2-1141-AD4A-4B10ABE79677}" dt="2020-06-22T10:17:48.620" v="6849" actId="478"/>
          <ac:graphicFrameMkLst>
            <pc:docMk/>
            <pc:sldMk cId="3950485802" sldId="279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2E3FDB69-E0B2-1141-AD4A-4B10ABE79677}" dt="2020-06-23T15:37:10.598" v="9675" actId="478"/>
          <ac:picMkLst>
            <pc:docMk/>
            <pc:sldMk cId="3950485802" sldId="279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6:10:16.619" v="10809" actId="167"/>
          <ac:picMkLst>
            <pc:docMk/>
            <pc:sldMk cId="3950485802" sldId="279"/>
            <ac:picMk id="10" creationId="{36198BFD-14CE-0941-BFE0-9DA76160A0D4}"/>
          </ac:picMkLst>
        </pc:picChg>
        <pc:cxnChg chg="del">
          <ac:chgData name="Omozaki Yuichi" userId="610607280ea384d7" providerId="LiveId" clId="{2E3FDB69-E0B2-1141-AD4A-4B10ABE79677}" dt="2020-06-22T10:17:48.620" v="6849" actId="478"/>
          <ac:cxnSpMkLst>
            <pc:docMk/>
            <pc:sldMk cId="3950485802" sldId="279"/>
            <ac:cxnSpMk id="19" creationId="{80AB93CB-3244-3341-B377-B91040E06E33}"/>
          </ac:cxnSpMkLst>
        </pc:cxnChg>
        <pc:cxnChg chg="del">
          <ac:chgData name="Omozaki Yuichi" userId="610607280ea384d7" providerId="LiveId" clId="{2E3FDB69-E0B2-1141-AD4A-4B10ABE79677}" dt="2020-06-22T10:17:48.620" v="6849" actId="478"/>
          <ac:cxnSpMkLst>
            <pc:docMk/>
            <pc:sldMk cId="3950485802" sldId="279"/>
            <ac:cxnSpMk id="21" creationId="{D508545B-3157-D747-9747-46BA0C1082DA}"/>
          </ac:cxnSpMkLst>
        </pc:cxnChg>
        <pc:cxnChg chg="del">
          <ac:chgData name="Omozaki Yuichi" userId="610607280ea384d7" providerId="LiveId" clId="{2E3FDB69-E0B2-1141-AD4A-4B10ABE79677}" dt="2020-06-22T10:17:48.620" v="6849" actId="478"/>
          <ac:cxnSpMkLst>
            <pc:docMk/>
            <pc:sldMk cId="3950485802" sldId="279"/>
            <ac:cxnSpMk id="33" creationId="{785F0CBD-BDA3-ED4E-8C59-68A7824C2D86}"/>
          </ac:cxnSpMkLst>
        </pc:cxnChg>
        <pc:cxnChg chg="del">
          <ac:chgData name="Omozaki Yuichi" userId="610607280ea384d7" providerId="LiveId" clId="{2E3FDB69-E0B2-1141-AD4A-4B10ABE79677}" dt="2020-06-22T10:17:48.620" v="6849" actId="478"/>
          <ac:cxnSpMkLst>
            <pc:docMk/>
            <pc:sldMk cId="3950485802" sldId="279"/>
            <ac:cxnSpMk id="34" creationId="{0543C6AF-7163-E54A-972A-D118B4490F7D}"/>
          </ac:cxnSpMkLst>
        </pc:cxnChg>
      </pc:sldChg>
      <pc:sldChg chg="addSp delSp modSp add ord">
        <pc:chgData name="Omozaki Yuichi" userId="610607280ea384d7" providerId="LiveId" clId="{2E3FDB69-E0B2-1141-AD4A-4B10ABE79677}" dt="2020-06-23T15:49:45.778" v="10177" actId="1035"/>
        <pc:sldMkLst>
          <pc:docMk/>
          <pc:sldMk cId="3488637563" sldId="280"/>
        </pc:sldMkLst>
        <pc:spChg chg="mod">
          <ac:chgData name="Omozaki Yuichi" userId="610607280ea384d7" providerId="LiveId" clId="{2E3FDB69-E0B2-1141-AD4A-4B10ABE79677}" dt="2020-06-23T15:49:30.843" v="10171" actId="1035"/>
          <ac:spMkLst>
            <pc:docMk/>
            <pc:sldMk cId="3488637563" sldId="280"/>
            <ac:spMk id="2" creationId="{EDA7BD7C-189C-4AD8-A8BE-6714776FB932}"/>
          </ac:spMkLst>
        </pc:spChg>
        <pc:spChg chg="del">
          <ac:chgData name="Omozaki Yuichi" userId="610607280ea384d7" providerId="LiveId" clId="{2E3FDB69-E0B2-1141-AD4A-4B10ABE79677}" dt="2020-06-23T07:46:33.451" v="7717" actId="478"/>
          <ac:spMkLst>
            <pc:docMk/>
            <pc:sldMk cId="3488637563" sldId="280"/>
            <ac:spMk id="4" creationId="{1B536FC8-3202-884F-A7A8-FE0A9FDF799C}"/>
          </ac:spMkLst>
        </pc:spChg>
        <pc:spChg chg="add del">
          <ac:chgData name="Omozaki Yuichi" userId="610607280ea384d7" providerId="LiveId" clId="{2E3FDB69-E0B2-1141-AD4A-4B10ABE79677}" dt="2020-06-23T07:47:07.162" v="7727" actId="478"/>
          <ac:spMkLst>
            <pc:docMk/>
            <pc:sldMk cId="3488637563" sldId="280"/>
            <ac:spMk id="5" creationId="{FA016D09-0226-1846-B94C-268911C02E96}"/>
          </ac:spMkLst>
        </pc:spChg>
        <pc:spChg chg="del">
          <ac:chgData name="Omozaki Yuichi" userId="610607280ea384d7" providerId="LiveId" clId="{2E3FDB69-E0B2-1141-AD4A-4B10ABE79677}" dt="2020-06-23T07:47:22.684" v="7732" actId="478"/>
          <ac:spMkLst>
            <pc:docMk/>
            <pc:sldMk cId="3488637563" sldId="280"/>
            <ac:spMk id="6" creationId="{EBB4F7CC-4994-1345-BC67-BEA16AAF9EEC}"/>
          </ac:spMkLst>
        </pc:spChg>
        <pc:spChg chg="del mod">
          <ac:chgData name="Omozaki Yuichi" userId="610607280ea384d7" providerId="LiveId" clId="{2E3FDB69-E0B2-1141-AD4A-4B10ABE79677}" dt="2020-06-23T07:47:05.685" v="7726" actId="478"/>
          <ac:spMkLst>
            <pc:docMk/>
            <pc:sldMk cId="3488637563" sldId="280"/>
            <ac:spMk id="8" creationId="{6F90BEE0-6DC4-C54E-89C9-0E79D7646629}"/>
          </ac:spMkLst>
        </pc:spChg>
        <pc:spChg chg="add del mod">
          <ac:chgData name="Omozaki Yuichi" userId="610607280ea384d7" providerId="LiveId" clId="{2E3FDB69-E0B2-1141-AD4A-4B10ABE79677}" dt="2020-06-23T07:47:01.615" v="7724" actId="478"/>
          <ac:spMkLst>
            <pc:docMk/>
            <pc:sldMk cId="3488637563" sldId="280"/>
            <ac:spMk id="9" creationId="{435D7FB3-3F5D-D44A-973B-F9CA86FFE47B}"/>
          </ac:spMkLst>
        </pc:spChg>
        <pc:spChg chg="add del mod">
          <ac:chgData name="Omozaki Yuichi" userId="610607280ea384d7" providerId="LiveId" clId="{2E3FDB69-E0B2-1141-AD4A-4B10ABE79677}" dt="2020-06-23T07:47:10.497" v="7728" actId="478"/>
          <ac:spMkLst>
            <pc:docMk/>
            <pc:sldMk cId="3488637563" sldId="280"/>
            <ac:spMk id="11" creationId="{8F80BF2E-7C95-6541-9333-144DEB46EFCD}"/>
          </ac:spMkLst>
        </pc:spChg>
        <pc:spChg chg="add del mod">
          <ac:chgData name="Omozaki Yuichi" userId="610607280ea384d7" providerId="LiveId" clId="{2E3FDB69-E0B2-1141-AD4A-4B10ABE79677}" dt="2020-06-23T07:47:20.879" v="7731"/>
          <ac:spMkLst>
            <pc:docMk/>
            <pc:sldMk cId="3488637563" sldId="280"/>
            <ac:spMk id="12" creationId="{7FA40987-B9AC-4C44-910C-E613DDCF2370}"/>
          </ac:spMkLst>
        </pc:spChg>
        <pc:spChg chg="add mod">
          <ac:chgData name="Omozaki Yuichi" userId="610607280ea384d7" providerId="LiveId" clId="{2E3FDB69-E0B2-1141-AD4A-4B10ABE79677}" dt="2020-06-23T15:49:30.843" v="10171" actId="1035"/>
          <ac:spMkLst>
            <pc:docMk/>
            <pc:sldMk cId="3488637563" sldId="280"/>
            <ac:spMk id="13" creationId="{4AF2835A-93CF-AC47-B43F-6A1FE21F7A43}"/>
          </ac:spMkLst>
        </pc:spChg>
        <pc:spChg chg="add del mod">
          <ac:chgData name="Omozaki Yuichi" userId="610607280ea384d7" providerId="LiveId" clId="{2E3FDB69-E0B2-1141-AD4A-4B10ABE79677}" dt="2020-06-23T07:51:49.979" v="8128"/>
          <ac:spMkLst>
            <pc:docMk/>
            <pc:sldMk cId="3488637563" sldId="280"/>
            <ac:spMk id="14" creationId="{455B518A-1028-6343-8CFE-DF0C8CA09CC9}"/>
          </ac:spMkLst>
        </pc:spChg>
        <pc:spChg chg="add del mod">
          <ac:chgData name="Omozaki Yuichi" userId="610607280ea384d7" providerId="LiveId" clId="{2E3FDB69-E0B2-1141-AD4A-4B10ABE79677}" dt="2020-06-23T07:52:25.445" v="8145" actId="478"/>
          <ac:spMkLst>
            <pc:docMk/>
            <pc:sldMk cId="3488637563" sldId="280"/>
            <ac:spMk id="16" creationId="{ECA6BF38-D8C2-5E4F-A85B-BD4BB2177B60}"/>
          </ac:spMkLst>
        </pc:spChg>
        <pc:spChg chg="mod topLvl">
          <ac:chgData name="Omozaki Yuichi" userId="610607280ea384d7" providerId="LiveId" clId="{2E3FDB69-E0B2-1141-AD4A-4B10ABE79677}" dt="2020-06-23T15:49:30.843" v="10171" actId="1035"/>
          <ac:spMkLst>
            <pc:docMk/>
            <pc:sldMk cId="3488637563" sldId="280"/>
            <ac:spMk id="18" creationId="{762143A4-D980-444B-9759-678183CD5348}"/>
          </ac:spMkLst>
        </pc:spChg>
        <pc:spChg chg="mod topLvl">
          <ac:chgData name="Omozaki Yuichi" userId="610607280ea384d7" providerId="LiveId" clId="{2E3FDB69-E0B2-1141-AD4A-4B10ABE79677}" dt="2020-06-23T15:49:30.843" v="10171" actId="1035"/>
          <ac:spMkLst>
            <pc:docMk/>
            <pc:sldMk cId="3488637563" sldId="280"/>
            <ac:spMk id="19" creationId="{0BA61583-5717-9B48-B520-87E013734F08}"/>
          </ac:spMkLst>
        </pc:spChg>
        <pc:spChg chg="add mod">
          <ac:chgData name="Omozaki Yuichi" userId="610607280ea384d7" providerId="LiveId" clId="{2E3FDB69-E0B2-1141-AD4A-4B10ABE79677}" dt="2020-06-23T15:49:45.778" v="10177" actId="1035"/>
          <ac:spMkLst>
            <pc:docMk/>
            <pc:sldMk cId="3488637563" sldId="280"/>
            <ac:spMk id="22" creationId="{A7E5768D-AAB8-3549-955F-9623EB32CF14}"/>
          </ac:spMkLst>
        </pc:spChg>
        <pc:spChg chg="add mod">
          <ac:chgData name="Omozaki Yuichi" userId="610607280ea384d7" providerId="LiveId" clId="{2E3FDB69-E0B2-1141-AD4A-4B10ABE79677}" dt="2020-06-23T15:49:45.778" v="10177" actId="1035"/>
          <ac:spMkLst>
            <pc:docMk/>
            <pc:sldMk cId="3488637563" sldId="280"/>
            <ac:spMk id="23" creationId="{31126A5E-A3BD-8945-8C59-4ABE5180D527}"/>
          </ac:spMkLst>
        </pc:spChg>
        <pc:spChg chg="add mod">
          <ac:chgData name="Omozaki Yuichi" userId="610607280ea384d7" providerId="LiveId" clId="{2E3FDB69-E0B2-1141-AD4A-4B10ABE79677}" dt="2020-06-23T15:49:45.778" v="10177" actId="1035"/>
          <ac:spMkLst>
            <pc:docMk/>
            <pc:sldMk cId="3488637563" sldId="280"/>
            <ac:spMk id="24" creationId="{7CDB3019-D491-D04A-A976-CCF157059C7C}"/>
          </ac:spMkLst>
        </pc:spChg>
        <pc:grpChg chg="add del mod">
          <ac:chgData name="Omozaki Yuichi" userId="610607280ea384d7" providerId="LiveId" clId="{2E3FDB69-E0B2-1141-AD4A-4B10ABE79677}" dt="2020-06-23T07:52:45.026" v="8148" actId="165"/>
          <ac:grpSpMkLst>
            <pc:docMk/>
            <pc:sldMk cId="3488637563" sldId="280"/>
            <ac:grpSpMk id="17" creationId="{BD288EB9-7A24-9846-8839-87156FC7A9BB}"/>
          </ac:grpSpMkLst>
        </pc:grpChg>
        <pc:graphicFrameChg chg="add mod">
          <ac:chgData name="Omozaki Yuichi" userId="610607280ea384d7" providerId="LiveId" clId="{2E3FDB69-E0B2-1141-AD4A-4B10ABE79677}" dt="2020-06-23T15:49:30.843" v="10171" actId="1035"/>
          <ac:graphicFrameMkLst>
            <pc:docMk/>
            <pc:sldMk cId="3488637563" sldId="280"/>
            <ac:graphicFrameMk id="15" creationId="{F2FD5F99-A849-7E4F-83AE-289AEC906758}"/>
          </ac:graphicFrameMkLst>
        </pc:graphicFrameChg>
        <pc:graphicFrameChg chg="add mod">
          <ac:chgData name="Omozaki Yuichi" userId="610607280ea384d7" providerId="LiveId" clId="{2E3FDB69-E0B2-1141-AD4A-4B10ABE79677}" dt="2020-06-23T15:49:45.778" v="10177" actId="1035"/>
          <ac:graphicFrameMkLst>
            <pc:docMk/>
            <pc:sldMk cId="3488637563" sldId="280"/>
            <ac:graphicFrameMk id="20" creationId="{A03940A3-6A04-FC47-B9DC-64D496F137C2}"/>
          </ac:graphicFrameMkLst>
        </pc:graphicFrameChg>
        <pc:graphicFrameChg chg="add mod">
          <ac:chgData name="Omozaki Yuichi" userId="610607280ea384d7" providerId="LiveId" clId="{2E3FDB69-E0B2-1141-AD4A-4B10ABE79677}" dt="2020-06-23T15:49:45.778" v="10177" actId="1035"/>
          <ac:graphicFrameMkLst>
            <pc:docMk/>
            <pc:sldMk cId="3488637563" sldId="280"/>
            <ac:graphicFrameMk id="21" creationId="{BDEE63F4-8ADD-654E-8F8F-DDA1E77BB01D}"/>
          </ac:graphicFrameMkLst>
        </pc:graphicFrameChg>
        <pc:picChg chg="del">
          <ac:chgData name="Omozaki Yuichi" userId="610607280ea384d7" providerId="LiveId" clId="{2E3FDB69-E0B2-1141-AD4A-4B10ABE79677}" dt="2020-06-23T15:37:15.127" v="9677" actId="478"/>
          <ac:picMkLst>
            <pc:docMk/>
            <pc:sldMk cId="3488637563" sldId="280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49:40.146" v="10174" actId="1076"/>
          <ac:picMkLst>
            <pc:docMk/>
            <pc:sldMk cId="3488637563" sldId="280"/>
            <ac:picMk id="25" creationId="{9740E2D9-5845-974B-AD97-59BBF284C4B6}"/>
          </ac:picMkLst>
        </pc:picChg>
      </pc:sldChg>
      <pc:sldChg chg="addSp delSp modSp add">
        <pc:chgData name="Omozaki Yuichi" userId="610607280ea384d7" providerId="LiveId" clId="{2E3FDB69-E0B2-1141-AD4A-4B10ABE79677}" dt="2020-06-23T16:07:38.847" v="10768" actId="20577"/>
        <pc:sldMkLst>
          <pc:docMk/>
          <pc:sldMk cId="2605241788" sldId="281"/>
        </pc:sldMkLst>
        <pc:spChg chg="mod">
          <ac:chgData name="Omozaki Yuichi" userId="610607280ea384d7" providerId="LiveId" clId="{2E3FDB69-E0B2-1141-AD4A-4B10ABE79677}" dt="2020-06-23T15:50:04.764" v="10197" actId="1035"/>
          <ac:spMkLst>
            <pc:docMk/>
            <pc:sldMk cId="2605241788" sldId="281"/>
            <ac:spMk id="2" creationId="{EDA7BD7C-189C-4AD8-A8BE-6714776FB932}"/>
          </ac:spMkLst>
        </pc:spChg>
        <pc:spChg chg="add del mod">
          <ac:chgData name="Omozaki Yuichi" userId="610607280ea384d7" providerId="LiveId" clId="{2E3FDB69-E0B2-1141-AD4A-4B10ABE79677}" dt="2020-06-23T15:33:50.643" v="9621" actId="478"/>
          <ac:spMkLst>
            <pc:docMk/>
            <pc:sldMk cId="2605241788" sldId="281"/>
            <ac:spMk id="4" creationId="{9709B2F0-E92F-CC47-A0A7-E720C3899FF3}"/>
          </ac:spMkLst>
        </pc:spChg>
        <pc:spChg chg="add del mod">
          <ac:chgData name="Omozaki Yuichi" userId="610607280ea384d7" providerId="LiveId" clId="{2E3FDB69-E0B2-1141-AD4A-4B10ABE79677}" dt="2020-06-23T15:57:55.678" v="10484" actId="478"/>
          <ac:spMkLst>
            <pc:docMk/>
            <pc:sldMk cId="2605241788" sldId="281"/>
            <ac:spMk id="6" creationId="{713943BD-EE7D-0443-AC15-B18E342B6B05}"/>
          </ac:spMkLst>
        </pc:spChg>
        <pc:spChg chg="add del">
          <ac:chgData name="Omozaki Yuichi" userId="610607280ea384d7" providerId="LiveId" clId="{2E3FDB69-E0B2-1141-AD4A-4B10ABE79677}" dt="2020-06-23T15:33:49.945" v="9619" actId="478"/>
          <ac:spMkLst>
            <pc:docMk/>
            <pc:sldMk cId="2605241788" sldId="281"/>
            <ac:spMk id="13" creationId="{4AF2835A-93CF-AC47-B43F-6A1FE21F7A43}"/>
          </ac:spMkLst>
        </pc:spChg>
        <pc:spChg chg="add del mod">
          <ac:chgData name="Omozaki Yuichi" userId="610607280ea384d7" providerId="LiveId" clId="{2E3FDB69-E0B2-1141-AD4A-4B10ABE79677}" dt="2020-06-23T15:57:53.076" v="10483" actId="478"/>
          <ac:spMkLst>
            <pc:docMk/>
            <pc:sldMk cId="2605241788" sldId="281"/>
            <ac:spMk id="17" creationId="{F32CDA21-CBB7-4E4B-9F89-DC25B7BDF125}"/>
          </ac:spMkLst>
        </pc:spChg>
        <pc:spChg chg="add del">
          <ac:chgData name="Omozaki Yuichi" userId="610607280ea384d7" providerId="LiveId" clId="{2E3FDB69-E0B2-1141-AD4A-4B10ABE79677}" dt="2020-06-23T15:33:50.856" v="9622" actId="478"/>
          <ac:spMkLst>
            <pc:docMk/>
            <pc:sldMk cId="2605241788" sldId="281"/>
            <ac:spMk id="18" creationId="{762143A4-D980-444B-9759-678183CD5348}"/>
          </ac:spMkLst>
        </pc:spChg>
        <pc:spChg chg="add del">
          <ac:chgData name="Omozaki Yuichi" userId="610607280ea384d7" providerId="LiveId" clId="{2E3FDB69-E0B2-1141-AD4A-4B10ABE79677}" dt="2020-06-23T15:33:50.856" v="9622" actId="478"/>
          <ac:spMkLst>
            <pc:docMk/>
            <pc:sldMk cId="2605241788" sldId="281"/>
            <ac:spMk id="19" creationId="{0BA61583-5717-9B48-B520-87E013734F08}"/>
          </ac:spMkLst>
        </pc:spChg>
        <pc:spChg chg="add del">
          <ac:chgData name="Omozaki Yuichi" userId="610607280ea384d7" providerId="LiveId" clId="{2E3FDB69-E0B2-1141-AD4A-4B10ABE79677}" dt="2020-06-23T15:33:50.856" v="9622" actId="478"/>
          <ac:spMkLst>
            <pc:docMk/>
            <pc:sldMk cId="2605241788" sldId="281"/>
            <ac:spMk id="22" creationId="{A7E5768D-AAB8-3549-955F-9623EB32CF14}"/>
          </ac:spMkLst>
        </pc:spChg>
        <pc:spChg chg="add del">
          <ac:chgData name="Omozaki Yuichi" userId="610607280ea384d7" providerId="LiveId" clId="{2E3FDB69-E0B2-1141-AD4A-4B10ABE79677}" dt="2020-06-23T15:33:50.856" v="9622" actId="478"/>
          <ac:spMkLst>
            <pc:docMk/>
            <pc:sldMk cId="2605241788" sldId="281"/>
            <ac:spMk id="23" creationId="{31126A5E-A3BD-8945-8C59-4ABE5180D527}"/>
          </ac:spMkLst>
        </pc:spChg>
        <pc:spChg chg="add del">
          <ac:chgData name="Omozaki Yuichi" userId="610607280ea384d7" providerId="LiveId" clId="{2E3FDB69-E0B2-1141-AD4A-4B10ABE79677}" dt="2020-06-23T15:33:50.856" v="9622" actId="478"/>
          <ac:spMkLst>
            <pc:docMk/>
            <pc:sldMk cId="2605241788" sldId="281"/>
            <ac:spMk id="24" creationId="{7CDB3019-D491-D04A-A976-CCF157059C7C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27" creationId="{67CFC7CA-33B5-8545-8140-11372DF1EE6B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29" creationId="{881D476C-31E4-EF44-9B87-E3B993C35622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30" creationId="{7CB172E9-5249-5141-A9DD-BD44726F5928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32" creationId="{35ABF9FF-8177-DC46-922D-631728BE73EA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33" creationId="{DF5B3FC7-500E-B443-8869-CAD0C32F01D6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4" creationId="{0C1AD52C-A806-A64E-B065-BFA654C147D0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5" creationId="{5E03191A-2E4B-7944-B364-C066B48557ED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6" creationId="{33EBE97B-C5F7-DE40-99B7-708ABC100BF1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7" creationId="{E0B624F0-A874-A84E-A94F-E3E4D7942680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8" creationId="{1BE5B152-AEEF-8248-B24A-3A4950638EA5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39" creationId="{26AD31D1-0115-D047-B511-17818E2CCFD7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0" creationId="{E83CFEBE-2BA1-2A47-8FA0-7DAE1F338D44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1" creationId="{AF55E411-DAE6-8843-AD8D-C802F39075C5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2" creationId="{F297543F-4A05-0144-8541-4AE5F8261515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44" creationId="{AF19DBA6-B294-4047-A671-FD15AC65F3A9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45" creationId="{35CAB9CB-9455-1A41-9142-F2D4DAA1DEEC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6" creationId="{31EDA203-0AAC-534C-A262-D7D6017C00C2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7" creationId="{A5A64A92-872C-C645-B633-29509414AD2E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8" creationId="{54FE63B5-372E-6649-802D-D6D83DD74293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49" creationId="{34425E13-ED16-3A43-8C4B-248F150CFB55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0" creationId="{97AA0B38-00E4-3D43-B026-3F50BF91B43D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1" creationId="{D1DA813B-EAFF-724F-9045-BE68EA6CFBF3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2" creationId="{C9646D38-3DE6-9847-BD7F-5C30854E2F30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3" creationId="{4B65ACB4-8FAE-B24A-8EF9-8D35D71CEF63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4" creationId="{435D32B3-AEDA-5A41-A331-378856D547F8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5" creationId="{B33A1685-7394-AE42-9821-B072153A24D0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6" creationId="{378F6647-CF1D-9A48-92EE-0AC9E009F901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57" creationId="{1C681900-70CF-D44A-954F-095BE166C200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59" creationId="{1FA0A325-B43D-C141-A4F9-0E1034A1A22C}"/>
          </ac:spMkLst>
        </pc:spChg>
        <pc:spChg chg="mod">
          <ac:chgData name="Omozaki Yuichi" userId="610607280ea384d7" providerId="LiveId" clId="{2E3FDB69-E0B2-1141-AD4A-4B10ABE79677}" dt="2020-06-23T15:56:15.684" v="10477"/>
          <ac:spMkLst>
            <pc:docMk/>
            <pc:sldMk cId="2605241788" sldId="281"/>
            <ac:spMk id="60" creationId="{3D9F4E7D-1C60-C24A-826E-DB6B06190627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1" creationId="{700CC6FA-3996-0447-9F08-202362D7E64F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2" creationId="{CAE23F96-D9F1-4D42-9F8E-86CA26AAFC90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3" creationId="{B8BFA3B1-5C23-6646-8AB7-101D64890A8B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4" creationId="{FF8C2087-5E67-0A42-99AF-0F33A288B061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5" creationId="{DF6D2B42-25A8-BD4D-B7A7-33AE1AF06539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8" creationId="{08D32FFA-6C18-4E47-8375-320298F079B9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69" creationId="{27000403-6828-654E-91F9-FA590B78B055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72" creationId="{43F6B233-5A48-3740-B697-B8B59A93FD6F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78" creationId="{DB19376C-D2AE-D041-9ED1-A99B624B5513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79" creationId="{1B62ED7C-80DD-624E-8908-25B0AC017F46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80" creationId="{8D09B5D4-1845-EA48-AB79-A601742BC376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81" creationId="{F4B69AA6-FC34-6D4B-869E-20BB32F2B327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82" creationId="{CAAF9FF2-3545-BF45-9ECA-F24A7F5A52F6}"/>
          </ac:spMkLst>
        </pc:spChg>
        <pc:spChg chg="add del mod">
          <ac:chgData name="Omozaki Yuichi" userId="610607280ea384d7" providerId="LiveId" clId="{2E3FDB69-E0B2-1141-AD4A-4B10ABE79677}" dt="2020-06-23T15:56:27.225" v="10478"/>
          <ac:spMkLst>
            <pc:docMk/>
            <pc:sldMk cId="2605241788" sldId="281"/>
            <ac:spMk id="83" creationId="{3196AA41-A1F1-8F43-B1B4-4754455302D1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87" creationId="{35EF1F30-3A6D-7D4F-9C33-9A17556F583D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89" creationId="{9F679B0E-B9BE-D84F-9575-630D9F833A4E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90" creationId="{9E74772D-39E8-4D4A-A458-41719382FDAE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92" creationId="{538E02DF-D0A3-6B46-A405-3CFA64940F8F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93" creationId="{2561C010-83D8-FB48-B049-FBEEF49B3BA1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4" creationId="{A4692CCF-7A21-5447-BB50-0F6AE80EBECD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5" creationId="{57ADF93B-9319-1943-A9BC-425A46E988BD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6" creationId="{0EBAE324-06CD-B94E-869E-9286BCC6EB1C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7" creationId="{D18E140B-AD8D-6D4E-8D23-AAA20323AF9C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8" creationId="{9D4CB932-E869-E943-BC31-E70384D54636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99" creationId="{6914A10C-5CF2-DB4A-9E47-F00C22ADC16E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0" creationId="{E314C260-61E4-4544-9B78-9413D37B7419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1" creationId="{4EF955DD-5D31-724B-9287-F2FE97318D5C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2" creationId="{52526077-CE50-6245-8904-5030BD0B8B99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104" creationId="{D5ED33A8-A545-7441-8D32-C06EC027CD27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105" creationId="{D83B37E7-33DA-3146-98A0-A9A5698521A9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6" creationId="{1C5027EA-C94B-3D4D-9DE1-A0B3C0D27686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7" creationId="{B84A6047-14A4-504C-AF15-B6A2305E909D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8" creationId="{29C2D306-93A7-1545-92ED-4F9F8F0E00E4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09" creationId="{467405D6-138C-B947-95A2-499993A767D9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0" creationId="{BA72C430-9DA4-6E4D-8D14-AB50E0B9E7D4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1" creationId="{5BAE4697-8C3D-B244-A5F4-E3324A8B70BC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2" creationId="{A8166F2C-9707-C640-AE3F-5D08B6589CD9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3" creationId="{45DB74BF-312C-264B-B389-82125649B0A6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4" creationId="{CADB40BD-A97F-AF4C-8059-C66133A1E1EC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5" creationId="{266F5F32-E754-C741-BC09-5C8A7EEA10B2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6" creationId="{723AD60D-0EDA-0B46-B99B-0F95FD67FC2D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17" creationId="{8B19A26B-7B52-7E4D-92A9-E8721BC21862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119" creationId="{86567C28-B577-6947-A3C0-28DC3BFB3199}"/>
          </ac:spMkLst>
        </pc:spChg>
        <pc:spChg chg="mod">
          <ac:chgData name="Omozaki Yuichi" userId="610607280ea384d7" providerId="LiveId" clId="{2E3FDB69-E0B2-1141-AD4A-4B10ABE79677}" dt="2020-06-23T15:56:31.495" v="10479"/>
          <ac:spMkLst>
            <pc:docMk/>
            <pc:sldMk cId="2605241788" sldId="281"/>
            <ac:spMk id="120" creationId="{EE2FE395-4B4E-3644-9385-20BE2A8DC0A5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1" creationId="{33C30DD3-C7BE-3146-A02F-87C751FF16ED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2" creationId="{BCA78F74-6460-3F4D-A92A-B470A2DAC991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3" creationId="{0B315B2A-27EF-5448-909A-2C7EFAD1048E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4" creationId="{3127E9EC-6D97-7545-95CE-3CB712FB1F70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5" creationId="{E8DF8AA4-50CA-A745-B8D1-1ED146656788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8" creationId="{30B7A3C5-9CC0-A342-A22A-B0AE56BDD55B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29" creationId="{2F82F41B-C5B8-604D-BEB7-21FC6A1D05EF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32" creationId="{6820A3E4-9C8D-1B47-9D24-0CB8611EA016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38" creationId="{632CB72E-BAC7-0C44-BAB5-B872D00853D8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39" creationId="{4400B45F-2AA4-3147-8AEE-18B8A0A4E32B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40" creationId="{1796D191-EFE2-434A-9F85-88A6A653A5E0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41" creationId="{AF87C8E6-E0C8-F84B-884F-B0717A2AD6D2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42" creationId="{0159482A-3179-AE4F-BDCA-E2B6C7982981}"/>
          </ac:spMkLst>
        </pc:spChg>
        <pc:spChg chg="add del mod">
          <ac:chgData name="Omozaki Yuichi" userId="610607280ea384d7" providerId="LiveId" clId="{2E3FDB69-E0B2-1141-AD4A-4B10ABE79677}" dt="2020-06-23T15:57:07.417" v="10481" actId="478"/>
          <ac:spMkLst>
            <pc:docMk/>
            <pc:sldMk cId="2605241788" sldId="281"/>
            <ac:spMk id="143" creationId="{6EDDFB75-2311-CA4B-BD23-65A405DFEE13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47" creationId="{2A28E093-413A-034C-A0A0-6FCA45F9B756}"/>
          </ac:spMkLst>
        </pc:spChg>
        <pc:spChg chg="mod">
          <ac:chgData name="Omozaki Yuichi" userId="610607280ea384d7" providerId="LiveId" clId="{2E3FDB69-E0B2-1141-AD4A-4B10ABE79677}" dt="2020-06-23T16:01:08.438" v="10587" actId="207"/>
          <ac:spMkLst>
            <pc:docMk/>
            <pc:sldMk cId="2605241788" sldId="281"/>
            <ac:spMk id="149" creationId="{B50FD90E-0F2A-2C45-A332-70873C5052C6}"/>
          </ac:spMkLst>
        </pc:spChg>
        <pc:spChg chg="mod">
          <ac:chgData name="Omozaki Yuichi" userId="610607280ea384d7" providerId="LiveId" clId="{2E3FDB69-E0B2-1141-AD4A-4B10ABE79677}" dt="2020-06-23T16:00:50.441" v="10583" actId="14100"/>
          <ac:spMkLst>
            <pc:docMk/>
            <pc:sldMk cId="2605241788" sldId="281"/>
            <ac:spMk id="150" creationId="{B960DDF6-F734-4348-90CE-A05BE1FDD361}"/>
          </ac:spMkLst>
        </pc:spChg>
        <pc:spChg chg="mod">
          <ac:chgData name="Omozaki Yuichi" userId="610607280ea384d7" providerId="LiveId" clId="{2E3FDB69-E0B2-1141-AD4A-4B10ABE79677}" dt="2020-06-23T16:01:22.187" v="10588" actId="207"/>
          <ac:spMkLst>
            <pc:docMk/>
            <pc:sldMk cId="2605241788" sldId="281"/>
            <ac:spMk id="152" creationId="{191001C8-93EA-D64D-8847-8B97BCA8404B}"/>
          </ac:spMkLst>
        </pc:spChg>
        <pc:spChg chg="mod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3" creationId="{C597B5A0-6C28-0A48-8F1E-07FA816A64A1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4" creationId="{666AAE30-6965-1F4F-95C6-A4A0895AE518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5" creationId="{4BA12CC8-AB19-1046-BA9C-C5F8119AE936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6" creationId="{2986CCDD-F438-5A4B-B698-2734593F5253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7" creationId="{EE444D4B-1B3B-5844-A3CD-4E4A9C9F6165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8" creationId="{92B4F4F8-C92E-B146-9F60-90BC8E6AF469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59" creationId="{33D631B3-3DFD-A54A-832D-FE0C2C8E4CF0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0" creationId="{3F917603-1861-5D44-97E5-FF8C7523B209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1" creationId="{238DB375-16C5-074A-B9F9-2B5A53368F99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2" creationId="{A10DCA8E-7FD9-0041-80D0-09CE4645F72C}"/>
          </ac:spMkLst>
        </pc:spChg>
        <pc:spChg chg="mod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4" creationId="{07DC43E3-88A7-6643-929A-C9286DA11EDC}"/>
          </ac:spMkLst>
        </pc:spChg>
        <pc:spChg chg="mod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5" creationId="{05B0824B-0224-4943-B7E1-208BA37E4813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6" creationId="{746CEFDE-7B2F-4C42-9767-4B3E10314C3C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7" creationId="{95EE909E-4025-4A47-BC07-05DE1CC7DAFE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8" creationId="{B46C8CB5-DD4B-ED44-8744-BE54EF85E2C1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69" creationId="{5B03DE1D-7BDA-394E-888A-CA61FC6554B4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0" creationId="{A5BEDC6E-9746-4246-B72D-BEC1EF2BFD5A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1" creationId="{978518EC-6F64-4040-BC64-68E879BBD4AB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2" creationId="{0DECD95D-688B-AB4D-9933-218CE6A64832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3" creationId="{4E0E78B0-D262-874F-8B4E-233E01D709ED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4" creationId="{0C613576-54EA-9A42-B768-C737D425C4CA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5" creationId="{8723D35E-C212-8045-BB9C-CDCF0961A6B5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6" creationId="{7A84AFA2-D331-AD43-9F15-B8AC11CEF34A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7" creationId="{B7D43FBC-F06E-F34D-B476-AD13AEE9F2B5}"/>
          </ac:spMkLst>
        </pc:spChg>
        <pc:spChg chg="mod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79" creationId="{6B350C31-05B9-644A-9DF0-B0108346512F}"/>
          </ac:spMkLst>
        </pc:spChg>
        <pc:spChg chg="mod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80" creationId="{3E142FA2-E655-C545-B1B9-4157172A501F}"/>
          </ac:spMkLst>
        </pc:spChg>
        <pc:spChg chg="add mod topLvl">
          <ac:chgData name="Omozaki Yuichi" userId="610607280ea384d7" providerId="LiveId" clId="{2E3FDB69-E0B2-1141-AD4A-4B10ABE79677}" dt="2020-06-23T16:01:45.833" v="10592" actId="207"/>
          <ac:spMkLst>
            <pc:docMk/>
            <pc:sldMk cId="2605241788" sldId="281"/>
            <ac:spMk id="181" creationId="{FF8D716C-9A27-384B-ABD0-B5D9584B9144}"/>
          </ac:spMkLst>
        </pc:spChg>
        <pc:spChg chg="add mod topLvl">
          <ac:chgData name="Omozaki Yuichi" userId="610607280ea384d7" providerId="LiveId" clId="{2E3FDB69-E0B2-1141-AD4A-4B10ABE79677}" dt="2020-06-23T16:01:45.833" v="10592" actId="207"/>
          <ac:spMkLst>
            <pc:docMk/>
            <pc:sldMk cId="2605241788" sldId="281"/>
            <ac:spMk id="182" creationId="{38D0E286-3526-5A45-A7F0-7F257F2D7C39}"/>
          </ac:spMkLst>
        </pc:spChg>
        <pc:spChg chg="add mod topLvl">
          <ac:chgData name="Omozaki Yuichi" userId="610607280ea384d7" providerId="LiveId" clId="{2E3FDB69-E0B2-1141-AD4A-4B10ABE79677}" dt="2020-06-23T16:01:45.833" v="10592" actId="207"/>
          <ac:spMkLst>
            <pc:docMk/>
            <pc:sldMk cId="2605241788" sldId="281"/>
            <ac:spMk id="183" creationId="{369988E6-77D8-7545-A8BE-CCD25D4AF850}"/>
          </ac:spMkLst>
        </pc:spChg>
        <pc:spChg chg="add mod topLvl">
          <ac:chgData name="Omozaki Yuichi" userId="610607280ea384d7" providerId="LiveId" clId="{2E3FDB69-E0B2-1141-AD4A-4B10ABE79677}" dt="2020-06-23T16:01:45.833" v="10592" actId="207"/>
          <ac:spMkLst>
            <pc:docMk/>
            <pc:sldMk cId="2605241788" sldId="281"/>
            <ac:spMk id="184" creationId="{BE3477D2-CC51-C04D-9471-86818A29BCE5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85" creationId="{3CD7E678-E9DA-5F46-8F79-08B0BD138F9A}"/>
          </ac:spMkLst>
        </pc:spChg>
        <pc:spChg chg="add mod topLvl">
          <ac:chgData name="Omozaki Yuichi" userId="610607280ea384d7" providerId="LiveId" clId="{2E3FDB69-E0B2-1141-AD4A-4B10ABE79677}" dt="2020-06-23T15:58:51.707" v="10512" actId="113"/>
          <ac:spMkLst>
            <pc:docMk/>
            <pc:sldMk cId="2605241788" sldId="281"/>
            <ac:spMk id="188" creationId="{C417FCEE-4696-BB49-A270-7EE30884B9CA}"/>
          </ac:spMkLst>
        </pc:spChg>
        <pc:spChg chg="add mod topLvl">
          <ac:chgData name="Omozaki Yuichi" userId="610607280ea384d7" providerId="LiveId" clId="{2E3FDB69-E0B2-1141-AD4A-4B10ABE79677}" dt="2020-06-23T15:59:05.670" v="10527" actId="114"/>
          <ac:spMkLst>
            <pc:docMk/>
            <pc:sldMk cId="2605241788" sldId="281"/>
            <ac:spMk id="189" creationId="{17E7B9D0-3BAA-854C-A60B-EB261D6E91DF}"/>
          </ac:spMkLst>
        </pc:spChg>
        <pc:spChg chg="add mod topLvl">
          <ac:chgData name="Omozaki Yuichi" userId="610607280ea384d7" providerId="LiveId" clId="{2E3FDB69-E0B2-1141-AD4A-4B10ABE79677}" dt="2020-06-23T15:58:19.993" v="10491" actId="165"/>
          <ac:spMkLst>
            <pc:docMk/>
            <pc:sldMk cId="2605241788" sldId="281"/>
            <ac:spMk id="192" creationId="{95DE5ABB-C143-324C-B4BC-029853375F66}"/>
          </ac:spMkLst>
        </pc:spChg>
        <pc:spChg chg="add mod topLvl">
          <ac:chgData name="Omozaki Yuichi" userId="610607280ea384d7" providerId="LiveId" clId="{2E3FDB69-E0B2-1141-AD4A-4B10ABE79677}" dt="2020-06-23T15:59:22.438" v="10536" actId="113"/>
          <ac:spMkLst>
            <pc:docMk/>
            <pc:sldMk cId="2605241788" sldId="281"/>
            <ac:spMk id="198" creationId="{02583E3F-2982-B543-8240-D956A7CC0E71}"/>
          </ac:spMkLst>
        </pc:spChg>
        <pc:spChg chg="add mod topLvl">
          <ac:chgData name="Omozaki Yuichi" userId="610607280ea384d7" providerId="LiveId" clId="{2E3FDB69-E0B2-1141-AD4A-4B10ABE79677}" dt="2020-06-23T15:59:30.082" v="10543" actId="113"/>
          <ac:spMkLst>
            <pc:docMk/>
            <pc:sldMk cId="2605241788" sldId="281"/>
            <ac:spMk id="199" creationId="{C0C514BE-DA87-1940-9A8B-D639E4B51E86}"/>
          </ac:spMkLst>
        </pc:spChg>
        <pc:spChg chg="add mod topLvl">
          <ac:chgData name="Omozaki Yuichi" userId="610607280ea384d7" providerId="LiveId" clId="{2E3FDB69-E0B2-1141-AD4A-4B10ABE79677}" dt="2020-06-23T15:59:39.793" v="10554" actId="113"/>
          <ac:spMkLst>
            <pc:docMk/>
            <pc:sldMk cId="2605241788" sldId="281"/>
            <ac:spMk id="200" creationId="{423844CF-E58C-3946-ADE5-C2A0037E6450}"/>
          </ac:spMkLst>
        </pc:spChg>
        <pc:spChg chg="add mod topLvl">
          <ac:chgData name="Omozaki Yuichi" userId="610607280ea384d7" providerId="LiveId" clId="{2E3FDB69-E0B2-1141-AD4A-4B10ABE79677}" dt="2020-06-23T15:59:56.055" v="10570" actId="113"/>
          <ac:spMkLst>
            <pc:docMk/>
            <pc:sldMk cId="2605241788" sldId="281"/>
            <ac:spMk id="201" creationId="{EDDF7856-17FB-C841-B1B8-D80BF9435AFC}"/>
          </ac:spMkLst>
        </pc:spChg>
        <pc:spChg chg="add mod topLvl">
          <ac:chgData name="Omozaki Yuichi" userId="610607280ea384d7" providerId="LiveId" clId="{2E3FDB69-E0B2-1141-AD4A-4B10ABE79677}" dt="2020-06-23T16:00:08.682" v="10580" actId="113"/>
          <ac:spMkLst>
            <pc:docMk/>
            <pc:sldMk cId="2605241788" sldId="281"/>
            <ac:spMk id="202" creationId="{0A8042FB-2506-484D-A7F0-65E4A8C580B8}"/>
          </ac:spMkLst>
        </pc:spChg>
        <pc:spChg chg="add mod topLvl">
          <ac:chgData name="Omozaki Yuichi" userId="610607280ea384d7" providerId="LiveId" clId="{2E3FDB69-E0B2-1141-AD4A-4B10ABE79677}" dt="2020-06-23T16:07:38.847" v="10768" actId="20577"/>
          <ac:spMkLst>
            <pc:docMk/>
            <pc:sldMk cId="2605241788" sldId="281"/>
            <ac:spMk id="203" creationId="{049F55A3-E061-7941-9891-B755E60BD3EE}"/>
          </ac:spMkLst>
        </pc:spChg>
        <pc:grpChg chg="add del mod">
          <ac:chgData name="Omozaki Yuichi" userId="610607280ea384d7" providerId="LiveId" clId="{2E3FDB69-E0B2-1141-AD4A-4B10ABE79677}" dt="2020-06-23T15:58:19.993" v="10491" actId="165"/>
          <ac:grpSpMkLst>
            <pc:docMk/>
            <pc:sldMk cId="2605241788" sldId="281"/>
            <ac:grpSpMk id="8" creationId="{76CB3294-EE0A-9943-8FA4-B9A1E9CF5069}"/>
          </ac:grpSpMkLst>
        </pc:grpChg>
        <pc:grpChg chg="add del mod">
          <ac:chgData name="Omozaki Yuichi" userId="610607280ea384d7" providerId="LiveId" clId="{2E3FDB69-E0B2-1141-AD4A-4B10ABE79677}" dt="2020-06-23T15:56:27.225" v="10478"/>
          <ac:grpSpMkLst>
            <pc:docMk/>
            <pc:sldMk cId="2605241788" sldId="281"/>
            <ac:grpSpMk id="28" creationId="{160E075D-C0DB-724B-AA09-003F2D490B3E}"/>
          </ac:grpSpMkLst>
        </pc:grpChg>
        <pc:grpChg chg="add del mod">
          <ac:chgData name="Omozaki Yuichi" userId="610607280ea384d7" providerId="LiveId" clId="{2E3FDB69-E0B2-1141-AD4A-4B10ABE79677}" dt="2020-06-23T15:56:27.225" v="10478"/>
          <ac:grpSpMkLst>
            <pc:docMk/>
            <pc:sldMk cId="2605241788" sldId="281"/>
            <ac:grpSpMk id="31" creationId="{F8F1C046-B769-C34B-AF0B-C52CF0EFA635}"/>
          </ac:grpSpMkLst>
        </pc:grpChg>
        <pc:grpChg chg="add del mod">
          <ac:chgData name="Omozaki Yuichi" userId="610607280ea384d7" providerId="LiveId" clId="{2E3FDB69-E0B2-1141-AD4A-4B10ABE79677}" dt="2020-06-23T15:56:27.225" v="10478"/>
          <ac:grpSpMkLst>
            <pc:docMk/>
            <pc:sldMk cId="2605241788" sldId="281"/>
            <ac:grpSpMk id="43" creationId="{13882561-26CA-D044-9CF9-5E152557168F}"/>
          </ac:grpSpMkLst>
        </pc:grpChg>
        <pc:grpChg chg="add del mod">
          <ac:chgData name="Omozaki Yuichi" userId="610607280ea384d7" providerId="LiveId" clId="{2E3FDB69-E0B2-1141-AD4A-4B10ABE79677}" dt="2020-06-23T15:56:27.225" v="10478"/>
          <ac:grpSpMkLst>
            <pc:docMk/>
            <pc:sldMk cId="2605241788" sldId="281"/>
            <ac:grpSpMk id="58" creationId="{5C2A71E5-4566-BF4C-BBA3-A9E8ECE1A32A}"/>
          </ac:grpSpMkLst>
        </pc:grpChg>
        <pc:grpChg chg="add del mod">
          <ac:chgData name="Omozaki Yuichi" userId="610607280ea384d7" providerId="LiveId" clId="{2E3FDB69-E0B2-1141-AD4A-4B10ABE79677}" dt="2020-06-23T15:57:07.417" v="10481" actId="478"/>
          <ac:grpSpMkLst>
            <pc:docMk/>
            <pc:sldMk cId="2605241788" sldId="281"/>
            <ac:grpSpMk id="88" creationId="{C68900A0-3DEE-6745-A218-3E50D34018F0}"/>
          </ac:grpSpMkLst>
        </pc:grpChg>
        <pc:grpChg chg="add del mod">
          <ac:chgData name="Omozaki Yuichi" userId="610607280ea384d7" providerId="LiveId" clId="{2E3FDB69-E0B2-1141-AD4A-4B10ABE79677}" dt="2020-06-23T15:57:07.417" v="10481" actId="478"/>
          <ac:grpSpMkLst>
            <pc:docMk/>
            <pc:sldMk cId="2605241788" sldId="281"/>
            <ac:grpSpMk id="91" creationId="{2C28E7DB-CD44-0F4F-A505-A4CC84C5A696}"/>
          </ac:grpSpMkLst>
        </pc:grpChg>
        <pc:grpChg chg="add del mod">
          <ac:chgData name="Omozaki Yuichi" userId="610607280ea384d7" providerId="LiveId" clId="{2E3FDB69-E0B2-1141-AD4A-4B10ABE79677}" dt="2020-06-23T15:57:07.417" v="10481" actId="478"/>
          <ac:grpSpMkLst>
            <pc:docMk/>
            <pc:sldMk cId="2605241788" sldId="281"/>
            <ac:grpSpMk id="103" creationId="{3A9970F8-382B-A141-8B60-F613D87069CC}"/>
          </ac:grpSpMkLst>
        </pc:grpChg>
        <pc:grpChg chg="add del mod">
          <ac:chgData name="Omozaki Yuichi" userId="610607280ea384d7" providerId="LiveId" clId="{2E3FDB69-E0B2-1141-AD4A-4B10ABE79677}" dt="2020-06-23T15:57:07.417" v="10481" actId="478"/>
          <ac:grpSpMkLst>
            <pc:docMk/>
            <pc:sldMk cId="2605241788" sldId="281"/>
            <ac:grpSpMk id="118" creationId="{3E740247-F1AA-DD45-8F35-DC15DD2FF585}"/>
          </ac:grpSpMkLst>
        </pc:grpChg>
        <pc:grpChg chg="add mod topLvl">
          <ac:chgData name="Omozaki Yuichi" userId="610607280ea384d7" providerId="LiveId" clId="{2E3FDB69-E0B2-1141-AD4A-4B10ABE79677}" dt="2020-06-23T15:58:19.993" v="10491" actId="165"/>
          <ac:grpSpMkLst>
            <pc:docMk/>
            <pc:sldMk cId="2605241788" sldId="281"/>
            <ac:grpSpMk id="148" creationId="{53392E94-09F1-D442-B7D1-8B68CCC8FDBC}"/>
          </ac:grpSpMkLst>
        </pc:grpChg>
        <pc:grpChg chg="add mod topLvl">
          <ac:chgData name="Omozaki Yuichi" userId="610607280ea384d7" providerId="LiveId" clId="{2E3FDB69-E0B2-1141-AD4A-4B10ABE79677}" dt="2020-06-23T15:58:19.993" v="10491" actId="165"/>
          <ac:grpSpMkLst>
            <pc:docMk/>
            <pc:sldMk cId="2605241788" sldId="281"/>
            <ac:grpSpMk id="151" creationId="{7C404EF2-17BE-B640-8A58-17FFAACFE701}"/>
          </ac:grpSpMkLst>
        </pc:grpChg>
        <pc:grpChg chg="add mod topLvl">
          <ac:chgData name="Omozaki Yuichi" userId="610607280ea384d7" providerId="LiveId" clId="{2E3FDB69-E0B2-1141-AD4A-4B10ABE79677}" dt="2020-06-23T15:58:19.993" v="10491" actId="165"/>
          <ac:grpSpMkLst>
            <pc:docMk/>
            <pc:sldMk cId="2605241788" sldId="281"/>
            <ac:grpSpMk id="163" creationId="{2F25DFD3-CB12-D247-A083-E64A814F49B5}"/>
          </ac:grpSpMkLst>
        </pc:grpChg>
        <pc:grpChg chg="add mod topLvl">
          <ac:chgData name="Omozaki Yuichi" userId="610607280ea384d7" providerId="LiveId" clId="{2E3FDB69-E0B2-1141-AD4A-4B10ABE79677}" dt="2020-06-23T15:58:19.993" v="10491" actId="165"/>
          <ac:grpSpMkLst>
            <pc:docMk/>
            <pc:sldMk cId="2605241788" sldId="281"/>
            <ac:grpSpMk id="178" creationId="{2743E9F0-E2B6-4945-A7C0-B6ED308793A4}"/>
          </ac:grpSpMkLst>
        </pc:grpChg>
        <pc:graphicFrameChg chg="add del">
          <ac:chgData name="Omozaki Yuichi" userId="610607280ea384d7" providerId="LiveId" clId="{2E3FDB69-E0B2-1141-AD4A-4B10ABE79677}" dt="2020-06-23T15:33:50.856" v="9622" actId="478"/>
          <ac:graphicFrameMkLst>
            <pc:docMk/>
            <pc:sldMk cId="2605241788" sldId="281"/>
            <ac:graphicFrameMk id="15" creationId="{F2FD5F99-A849-7E4F-83AE-289AEC906758}"/>
          </ac:graphicFrameMkLst>
        </pc:graphicFrameChg>
        <pc:graphicFrameChg chg="add del">
          <ac:chgData name="Omozaki Yuichi" userId="610607280ea384d7" providerId="LiveId" clId="{2E3FDB69-E0B2-1141-AD4A-4B10ABE79677}" dt="2020-06-23T15:33:50.856" v="9622" actId="478"/>
          <ac:graphicFrameMkLst>
            <pc:docMk/>
            <pc:sldMk cId="2605241788" sldId="281"/>
            <ac:graphicFrameMk id="20" creationId="{A03940A3-6A04-FC47-B9DC-64D496F137C2}"/>
          </ac:graphicFrameMkLst>
        </pc:graphicFrameChg>
        <pc:graphicFrameChg chg="add del">
          <ac:chgData name="Omozaki Yuichi" userId="610607280ea384d7" providerId="LiveId" clId="{2E3FDB69-E0B2-1141-AD4A-4B10ABE79677}" dt="2020-06-23T15:33:50.856" v="9622" actId="478"/>
          <ac:graphicFrameMkLst>
            <pc:docMk/>
            <pc:sldMk cId="2605241788" sldId="281"/>
            <ac:graphicFrameMk id="21" creationId="{BDEE63F4-8ADD-654E-8F8F-DDA1E77BB01D}"/>
          </ac:graphicFrameMkLst>
        </pc:graphicFrameChg>
        <pc:picChg chg="del mod">
          <ac:chgData name="Omozaki Yuichi" userId="610607280ea384d7" providerId="LiveId" clId="{2E3FDB69-E0B2-1141-AD4A-4B10ABE79677}" dt="2020-06-23T15:37:19.549" v="9679" actId="478"/>
          <ac:picMkLst>
            <pc:docMk/>
            <pc:sldMk cId="2605241788" sldId="281"/>
            <ac:picMk id="7" creationId="{84C13912-C603-4E50-8982-7600593216AD}"/>
          </ac:picMkLst>
        </pc:picChg>
        <pc:picChg chg="add mod">
          <ac:chgData name="Omozaki Yuichi" userId="610607280ea384d7" providerId="LiveId" clId="{2E3FDB69-E0B2-1141-AD4A-4B10ABE79677}" dt="2020-06-23T15:58:27.064" v="10493" actId="1076"/>
          <ac:picMkLst>
            <pc:docMk/>
            <pc:sldMk cId="2605241788" sldId="281"/>
            <ac:picMk id="16" creationId="{FC73F0FD-26F0-2A4E-82AC-FD82013E0858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25" creationId="{70F5619E-884C-3945-85F4-8DE81C70F389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26" creationId="{342F3BA1-B83A-104E-A6C2-A634C0947E4D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66" creationId="{4ACA7F41-291E-4F41-8EF6-129D9AE66983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67" creationId="{D205284F-7AEC-904B-81BA-AB90226DF152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73" creationId="{852173D0-B9DC-5A45-BA9B-AFF9C9539DA5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74" creationId="{1C90FAC0-A9AB-2243-B97F-3B2F4019DA6C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75" creationId="{191DA2F7-FE47-E84C-B79B-38AFEBCEFC7B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76" creationId="{F29062E5-73D6-C541-9D86-B3FE011C4176}"/>
          </ac:picMkLst>
        </pc:picChg>
        <pc:picChg chg="add del mod">
          <ac:chgData name="Omozaki Yuichi" userId="610607280ea384d7" providerId="LiveId" clId="{2E3FDB69-E0B2-1141-AD4A-4B10ABE79677}" dt="2020-06-23T15:56:27.225" v="10478"/>
          <ac:picMkLst>
            <pc:docMk/>
            <pc:sldMk cId="2605241788" sldId="281"/>
            <ac:picMk id="77" creationId="{651AE91B-37E9-6642-8E35-8DDED676E184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85" creationId="{FD655905-F31E-2A43-AFAB-C57BC35DEF2C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86" creationId="{0246920C-EE2B-CF4B-958A-72EE6DAC3C6C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26" creationId="{0FC9C8E6-22E9-4B45-8A8F-C3588CD3FBDF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27" creationId="{4BE29C38-80F6-3D44-9B27-7358BF8955ED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33" creationId="{B21A5EDF-38D5-F94C-B77E-1E0239180CA9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34" creationId="{366AD657-7743-9346-90EE-B5E1AA0ADC3A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35" creationId="{25481817-EE54-4740-AD76-9DC7502C0932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36" creationId="{A5B2DAD6-36C4-CC45-8B7A-EA78D7641BF8}"/>
          </ac:picMkLst>
        </pc:picChg>
        <pc:picChg chg="add del mod">
          <ac:chgData name="Omozaki Yuichi" userId="610607280ea384d7" providerId="LiveId" clId="{2E3FDB69-E0B2-1141-AD4A-4B10ABE79677}" dt="2020-06-23T15:57:07.417" v="10481" actId="478"/>
          <ac:picMkLst>
            <pc:docMk/>
            <pc:sldMk cId="2605241788" sldId="281"/>
            <ac:picMk id="137" creationId="{7B58366A-FF1B-6043-A610-3E125D56FDCA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45" creationId="{D751A45A-0CCE-8246-858A-AA650C068C91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46" creationId="{CEB656FB-2D18-7E47-96E7-A2482E48019A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86" creationId="{918F84D9-403E-474A-98D5-2D3B5E3C032F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87" creationId="{F3373DFC-AB54-8F4F-A87E-6B7B4CEB2E90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93" creationId="{0D27A389-C813-8B4E-99D1-8F10D0479F48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94" creationId="{DBF8F276-3C77-8B4A-9593-40CF6983B9C9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95" creationId="{F7B90D68-D676-B44C-8EA6-4EE1F3F83221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96" creationId="{CCD9A011-8F9D-8B47-8E29-B5A5C45670D4}"/>
          </ac:picMkLst>
        </pc:picChg>
        <pc:picChg chg="add mod topLvl">
          <ac:chgData name="Omozaki Yuichi" userId="610607280ea384d7" providerId="LiveId" clId="{2E3FDB69-E0B2-1141-AD4A-4B10ABE79677}" dt="2020-06-23T15:58:19.993" v="10491" actId="165"/>
          <ac:picMkLst>
            <pc:docMk/>
            <pc:sldMk cId="2605241788" sldId="281"/>
            <ac:picMk id="197" creationId="{A1FA1CA1-DA6A-0545-A20A-48F853FA614C}"/>
          </ac:picMkLst>
        </pc:picChg>
        <pc:cxnChg chg="add del mod">
          <ac:chgData name="Omozaki Yuichi" userId="610607280ea384d7" providerId="LiveId" clId="{2E3FDB69-E0B2-1141-AD4A-4B10ABE79677}" dt="2020-06-23T15:56:27.225" v="10478"/>
          <ac:cxnSpMkLst>
            <pc:docMk/>
            <pc:sldMk cId="2605241788" sldId="281"/>
            <ac:cxnSpMk id="70" creationId="{628DA0BF-793A-AB4E-AC23-3B828FC31750}"/>
          </ac:cxnSpMkLst>
        </pc:cxnChg>
        <pc:cxnChg chg="add del mod">
          <ac:chgData name="Omozaki Yuichi" userId="610607280ea384d7" providerId="LiveId" clId="{2E3FDB69-E0B2-1141-AD4A-4B10ABE79677}" dt="2020-06-23T15:56:27.225" v="10478"/>
          <ac:cxnSpMkLst>
            <pc:docMk/>
            <pc:sldMk cId="2605241788" sldId="281"/>
            <ac:cxnSpMk id="71" creationId="{54ED1901-7896-EC49-82A1-62E622B26682}"/>
          </ac:cxnSpMkLst>
        </pc:cxnChg>
        <pc:cxnChg chg="add del mod">
          <ac:chgData name="Omozaki Yuichi" userId="610607280ea384d7" providerId="LiveId" clId="{2E3FDB69-E0B2-1141-AD4A-4B10ABE79677}" dt="2020-06-23T15:56:27.225" v="10478"/>
          <ac:cxnSpMkLst>
            <pc:docMk/>
            <pc:sldMk cId="2605241788" sldId="281"/>
            <ac:cxnSpMk id="84" creationId="{C3D079D7-A90D-F548-91C7-AB19DF4A3C97}"/>
          </ac:cxnSpMkLst>
        </pc:cxnChg>
        <pc:cxnChg chg="add del mod">
          <ac:chgData name="Omozaki Yuichi" userId="610607280ea384d7" providerId="LiveId" clId="{2E3FDB69-E0B2-1141-AD4A-4B10ABE79677}" dt="2020-06-23T15:57:07.417" v="10481" actId="478"/>
          <ac:cxnSpMkLst>
            <pc:docMk/>
            <pc:sldMk cId="2605241788" sldId="281"/>
            <ac:cxnSpMk id="130" creationId="{4B51331E-BDA5-A74C-B3C2-D81396D75716}"/>
          </ac:cxnSpMkLst>
        </pc:cxnChg>
        <pc:cxnChg chg="add del mod">
          <ac:chgData name="Omozaki Yuichi" userId="610607280ea384d7" providerId="LiveId" clId="{2E3FDB69-E0B2-1141-AD4A-4B10ABE79677}" dt="2020-06-23T15:57:07.417" v="10481" actId="478"/>
          <ac:cxnSpMkLst>
            <pc:docMk/>
            <pc:sldMk cId="2605241788" sldId="281"/>
            <ac:cxnSpMk id="131" creationId="{94F765D4-BF20-3B4B-BF25-599BCDA661F0}"/>
          </ac:cxnSpMkLst>
        </pc:cxnChg>
        <pc:cxnChg chg="add del mod">
          <ac:chgData name="Omozaki Yuichi" userId="610607280ea384d7" providerId="LiveId" clId="{2E3FDB69-E0B2-1141-AD4A-4B10ABE79677}" dt="2020-06-23T15:57:07.417" v="10481" actId="478"/>
          <ac:cxnSpMkLst>
            <pc:docMk/>
            <pc:sldMk cId="2605241788" sldId="281"/>
            <ac:cxnSpMk id="144" creationId="{DF32133A-009D-664C-94A2-FD50D326CC08}"/>
          </ac:cxnSpMkLst>
        </pc:cxnChg>
        <pc:cxnChg chg="add mod topLvl">
          <ac:chgData name="Omozaki Yuichi" userId="610607280ea384d7" providerId="LiveId" clId="{2E3FDB69-E0B2-1141-AD4A-4B10ABE79677}" dt="2020-06-23T16:00:26.999" v="10581" actId="208"/>
          <ac:cxnSpMkLst>
            <pc:docMk/>
            <pc:sldMk cId="2605241788" sldId="281"/>
            <ac:cxnSpMk id="190" creationId="{0605F3A5-7F4A-D242-87BB-78E3FA364900}"/>
          </ac:cxnSpMkLst>
        </pc:cxnChg>
        <pc:cxnChg chg="add mod topLvl">
          <ac:chgData name="Omozaki Yuichi" userId="610607280ea384d7" providerId="LiveId" clId="{2E3FDB69-E0B2-1141-AD4A-4B10ABE79677}" dt="2020-06-23T16:06:28.010" v="10722" actId="208"/>
          <ac:cxnSpMkLst>
            <pc:docMk/>
            <pc:sldMk cId="2605241788" sldId="281"/>
            <ac:cxnSpMk id="191" creationId="{463EE947-99C9-7249-AD7A-C19D27244A61}"/>
          </ac:cxnSpMkLst>
        </pc:cxnChg>
        <pc:cxnChg chg="add mod topLvl">
          <ac:chgData name="Omozaki Yuichi" userId="610607280ea384d7" providerId="LiveId" clId="{2E3FDB69-E0B2-1141-AD4A-4B10ABE79677}" dt="2020-06-23T15:58:19.993" v="10491" actId="165"/>
          <ac:cxnSpMkLst>
            <pc:docMk/>
            <pc:sldMk cId="2605241788" sldId="281"/>
            <ac:cxnSpMk id="204" creationId="{64D24BC8-BA18-B84F-B754-2137EB8C01C0}"/>
          </ac:cxnSpMkLst>
        </pc:cxnChg>
      </pc:sldChg>
      <pc:sldChg chg="modSp add">
        <pc:chgData name="Omozaki Yuichi" userId="610607280ea384d7" providerId="LiveId" clId="{2E3FDB69-E0B2-1141-AD4A-4B10ABE79677}" dt="2020-06-23T16:09:38.128" v="10794" actId="20577"/>
        <pc:sldMkLst>
          <pc:docMk/>
          <pc:sldMk cId="136333610" sldId="282"/>
        </pc:sldMkLst>
        <pc:spChg chg="mod">
          <ac:chgData name="Omozaki Yuichi" userId="610607280ea384d7" providerId="LiveId" clId="{2E3FDB69-E0B2-1141-AD4A-4B10ABE79677}" dt="2020-06-23T16:09:38.128" v="10794" actId="20577"/>
          <ac:spMkLst>
            <pc:docMk/>
            <pc:sldMk cId="136333610" sldId="282"/>
            <ac:spMk id="2" creationId="{EDA7BD7C-189C-4AD8-A8BE-6714776FB932}"/>
          </ac:spMkLst>
        </pc:spChg>
        <pc:picChg chg="mod">
          <ac:chgData name="Omozaki Yuichi" userId="610607280ea384d7" providerId="LiveId" clId="{2E3FDB69-E0B2-1141-AD4A-4B10ABE79677}" dt="2020-06-23T16:09:16.359" v="10773" actId="167"/>
          <ac:picMkLst>
            <pc:docMk/>
            <pc:sldMk cId="136333610" sldId="282"/>
            <ac:picMk id="16" creationId="{FC73F0FD-26F0-2A4E-82AC-FD82013E0858}"/>
          </ac:picMkLst>
        </pc:picChg>
      </pc:sldChg>
      <pc:sldChg chg="addSp delSp modSp add">
        <pc:chgData name="Omozaki Yuichi" userId="610607280ea384d7" providerId="LiveId" clId="{2E3FDB69-E0B2-1141-AD4A-4B10ABE79677}" dt="2020-06-23T16:08:07.910" v="10772" actId="1076"/>
        <pc:sldMkLst>
          <pc:docMk/>
          <pc:sldMk cId="2679950314" sldId="283"/>
        </pc:sldMkLst>
        <pc:spChg chg="mod">
          <ac:chgData name="Omozaki Yuichi" userId="610607280ea384d7" providerId="LiveId" clId="{2E3FDB69-E0B2-1141-AD4A-4B10ABE79677}" dt="2020-06-23T16:05:42.895" v="10713" actId="20577"/>
          <ac:spMkLst>
            <pc:docMk/>
            <pc:sldMk cId="2679950314" sldId="283"/>
            <ac:spMk id="2" creationId="{EDA7BD7C-189C-4AD8-A8BE-6714776FB932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66" creationId="{E0609588-A0FD-D045-AFA0-1B8D10C4465E}"/>
          </ac:spMkLst>
        </pc:spChg>
        <pc:spChg chg="mod">
          <ac:chgData name="Omozaki Yuichi" userId="610607280ea384d7" providerId="LiveId" clId="{2E3FDB69-E0B2-1141-AD4A-4B10ABE79677}" dt="2020-06-23T16:06:15.188" v="10720" actId="207"/>
          <ac:spMkLst>
            <pc:docMk/>
            <pc:sldMk cId="2679950314" sldId="283"/>
            <ac:spMk id="68" creationId="{8B81939A-A9A9-2E42-868D-FC39C3BE29F8}"/>
          </ac:spMkLst>
        </pc:spChg>
        <pc:spChg chg="mod">
          <ac:chgData name="Omozaki Yuichi" userId="610607280ea384d7" providerId="LiveId" clId="{2E3FDB69-E0B2-1141-AD4A-4B10ABE79677}" dt="2020-06-23T16:06:11.047" v="10719" actId="14100"/>
          <ac:spMkLst>
            <pc:docMk/>
            <pc:sldMk cId="2679950314" sldId="283"/>
            <ac:spMk id="69" creationId="{D7509B1A-4590-4D46-A3C2-2F02265E5D69}"/>
          </ac:spMkLst>
        </pc:spChg>
        <pc:spChg chg="mod">
          <ac:chgData name="Omozaki Yuichi" userId="610607280ea384d7" providerId="LiveId" clId="{2E3FDB69-E0B2-1141-AD4A-4B10ABE79677}" dt="2020-06-23T16:06:21.825" v="10721" actId="207"/>
          <ac:spMkLst>
            <pc:docMk/>
            <pc:sldMk cId="2679950314" sldId="283"/>
            <ac:spMk id="71" creationId="{EC1D1898-DF87-B742-A608-5457B5A0E917}"/>
          </ac:spMkLst>
        </pc:spChg>
        <pc:spChg chg="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2" creationId="{EDB90371-9EB1-5A47-9104-373FE03F28DF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3" creationId="{B2F7C66A-4DEF-3244-9909-311246AC2E95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4" creationId="{04ABFE40-0993-4044-8004-F9852AE41A39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5" creationId="{8B320A62-CB74-364E-88E3-0119EF829FBF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6" creationId="{6E17582D-BE41-B442-9227-9768C89B5A16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7" creationId="{1702644B-7364-704B-A090-8331668624F8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8" creationId="{CFCAC69D-B36D-8D41-9AE7-BA5581818DF3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79" creationId="{9D08B0DB-34C9-FD40-A57F-BC8DCF687103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0" creationId="{DA280DBC-52F3-9348-9FA6-37E9BB418C36}"/>
          </ac:spMkLst>
        </pc:spChg>
        <pc:spChg chg="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2" creationId="{2F693CE2-CA22-0344-877D-51001D59E824}"/>
          </ac:spMkLst>
        </pc:spChg>
        <pc:spChg chg="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3" creationId="{6906A2A4-1D2B-1946-BC40-E82AD74ECC3C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4" creationId="{DA45ED80-D7CB-234C-BAF1-EF3BF10EFD62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5" creationId="{C8BB069F-E345-D94F-B243-395821F52953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6" creationId="{64F60EB9-6A56-674B-AB0F-FA4C703F9F0C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7" creationId="{C4440E05-A595-1245-AB9A-C76147BF5BC4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8" creationId="{951680F9-0CC4-B041-99F2-F5118BE40B2B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89" creationId="{E5537D93-4201-5644-A9FD-3C7F846517BF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0" creationId="{E3AE7B68-2720-0444-993D-32E221BA8576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1" creationId="{283DDC6B-5159-784F-B6CA-449C2EF631E9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2" creationId="{ED16248C-F09C-F04E-B6DB-9A761DA6538F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3" creationId="{3E8E9CE8-B9C7-AF4F-B911-35ADC1FF5F54}"/>
          </ac:spMkLst>
        </pc:spChg>
        <pc:spChg chg="add 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4" creationId="{1EA2151C-C956-6E43-9B3D-AB9E1F2D294C}"/>
          </ac:spMkLst>
        </pc:spChg>
        <pc:spChg chg="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6" creationId="{DDF3F4C3-6FE1-7F4C-AD5C-7CEBD594DF66}"/>
          </ac:spMkLst>
        </pc:spChg>
        <pc:spChg chg="mod">
          <ac:chgData name="Omozaki Yuichi" userId="610607280ea384d7" providerId="LiveId" clId="{2E3FDB69-E0B2-1141-AD4A-4B10ABE79677}" dt="2020-06-23T16:05:56.120" v="10715"/>
          <ac:spMkLst>
            <pc:docMk/>
            <pc:sldMk cId="2679950314" sldId="283"/>
            <ac:spMk id="97" creationId="{C3E44D52-C322-2A4C-A889-81DB183B9358}"/>
          </ac:spMkLst>
        </pc:spChg>
        <pc:spChg chg="add mod">
          <ac:chgData name="Omozaki Yuichi" userId="610607280ea384d7" providerId="LiveId" clId="{2E3FDB69-E0B2-1141-AD4A-4B10ABE79677}" dt="2020-06-23T16:08:00.135" v="10771" actId="207"/>
          <ac:spMkLst>
            <pc:docMk/>
            <pc:sldMk cId="2679950314" sldId="283"/>
            <ac:spMk id="98" creationId="{3EE73000-14CB-E344-954E-4D45224F6347}"/>
          </ac:spMkLst>
        </pc:spChg>
        <pc:spChg chg="add mod">
          <ac:chgData name="Omozaki Yuichi" userId="610607280ea384d7" providerId="LiveId" clId="{2E3FDB69-E0B2-1141-AD4A-4B10ABE79677}" dt="2020-06-23T16:08:07.910" v="10772" actId="1076"/>
          <ac:spMkLst>
            <pc:docMk/>
            <pc:sldMk cId="2679950314" sldId="283"/>
            <ac:spMk id="99" creationId="{32396E29-2469-B346-864D-BBF7B66B0933}"/>
          </ac:spMkLst>
        </pc:spChg>
        <pc:spChg chg="add mod">
          <ac:chgData name="Omozaki Yuichi" userId="610607280ea384d7" providerId="LiveId" clId="{2E3FDB69-E0B2-1141-AD4A-4B10ABE79677}" dt="2020-06-23T16:08:00.135" v="10771" actId="207"/>
          <ac:spMkLst>
            <pc:docMk/>
            <pc:sldMk cId="2679950314" sldId="283"/>
            <ac:spMk id="100" creationId="{7D655F0F-C336-444D-9CF5-CD05BD3E0301}"/>
          </ac:spMkLst>
        </pc:spChg>
        <pc:spChg chg="add mod">
          <ac:chgData name="Omozaki Yuichi" userId="610607280ea384d7" providerId="LiveId" clId="{2E3FDB69-E0B2-1141-AD4A-4B10ABE79677}" dt="2020-06-23T16:08:00.135" v="10771" actId="207"/>
          <ac:spMkLst>
            <pc:docMk/>
            <pc:sldMk cId="2679950314" sldId="283"/>
            <ac:spMk id="101" creationId="{0DCED937-385B-D64C-8708-15AC45E167C0}"/>
          </ac:spMkLst>
        </pc:spChg>
        <pc:spChg chg="add del mod">
          <ac:chgData name="Omozaki Yuichi" userId="610607280ea384d7" providerId="LiveId" clId="{2E3FDB69-E0B2-1141-AD4A-4B10ABE79677}" dt="2020-06-23T16:06:44.128" v="10725" actId="478"/>
          <ac:spMkLst>
            <pc:docMk/>
            <pc:sldMk cId="2679950314" sldId="283"/>
            <ac:spMk id="102" creationId="{BC0D0128-7457-A74C-989E-5AEC9E3CBCD7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08" creationId="{FA6D77C9-BA1E-1C42-9FF2-00F3DD97D57B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09" creationId="{5FD35807-B715-3342-B8F4-AC4FB6841901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10" creationId="{00E03175-8266-6F4C-BF5E-82A2632B9E40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11" creationId="{68B6B780-108B-1A4F-9B23-778261664400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12" creationId="{B9D84262-B88D-6D4D-B41E-63824F891A05}"/>
          </ac:spMkLst>
        </pc:spChg>
        <pc:spChg chg="add del mod">
          <ac:chgData name="Omozaki Yuichi" userId="610607280ea384d7" providerId="LiveId" clId="{2E3FDB69-E0B2-1141-AD4A-4B10ABE79677}" dt="2020-06-23T16:06:44.128" v="10725" actId="478"/>
          <ac:spMkLst>
            <pc:docMk/>
            <pc:sldMk cId="2679950314" sldId="283"/>
            <ac:spMk id="113" creationId="{D84C4B4D-3B1E-7C47-8314-A59E55732F01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16" creationId="{0DCE075A-7541-E34B-BDB0-3B6490088007}"/>
          </ac:spMkLst>
        </pc:spChg>
        <pc:spChg chg="add del mod">
          <ac:chgData name="Omozaki Yuichi" userId="610607280ea384d7" providerId="LiveId" clId="{2E3FDB69-E0B2-1141-AD4A-4B10ABE79677}" dt="2020-06-23T16:06:48.880" v="10726" actId="478"/>
          <ac:spMkLst>
            <pc:docMk/>
            <pc:sldMk cId="2679950314" sldId="283"/>
            <ac:spMk id="117" creationId="{F7E17D96-7F73-FB40-AF42-C9AD7EFF55E6}"/>
          </ac:spMkLst>
        </pc:spChg>
        <pc:spChg chg="add del mod">
          <ac:chgData name="Omozaki Yuichi" userId="610607280ea384d7" providerId="LiveId" clId="{2E3FDB69-E0B2-1141-AD4A-4B10ABE79677}" dt="2020-06-23T16:07:50.072" v="10769" actId="478"/>
          <ac:spMkLst>
            <pc:docMk/>
            <pc:sldMk cId="2679950314" sldId="283"/>
            <ac:spMk id="119" creationId="{CE4B6382-122D-574D-AE87-D62EE1233ED1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22" creationId="{71CC1CDA-4F38-E149-AE77-00764D50CBD3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25" creationId="{2A885472-753E-C340-B325-BB4720B8FE44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26" creationId="{3D04B501-6993-D54E-8531-8DEE1410D227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27" creationId="{923BA73F-5CB9-F04D-9913-CCE99452CCE8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33" creationId="{73AB9419-6E11-5A42-AC1B-DB2955302CDE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34" creationId="{CEE96F37-D13D-9C46-9843-D172AE3AA02B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35" creationId="{AA94D9A9-C608-594B-AB48-07B57167CF94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36" creationId="{0ACF1CA1-233B-B24A-AC46-8F2572B936F8}"/>
          </ac:spMkLst>
        </pc:spChg>
        <pc:spChg chg="add mod">
          <ac:chgData name="Omozaki Yuichi" userId="610607280ea384d7" providerId="LiveId" clId="{2E3FDB69-E0B2-1141-AD4A-4B10ABE79677}" dt="2020-06-23T16:06:57.698" v="10727"/>
          <ac:spMkLst>
            <pc:docMk/>
            <pc:sldMk cId="2679950314" sldId="283"/>
            <ac:spMk id="137" creationId="{0599254C-660F-FE4A-9603-93C1D851F2B8}"/>
          </ac:spMkLst>
        </pc:spChg>
        <pc:spChg chg="add mod">
          <ac:chgData name="Omozaki Yuichi" userId="610607280ea384d7" providerId="LiveId" clId="{2E3FDB69-E0B2-1141-AD4A-4B10ABE79677}" dt="2020-06-23T16:07:51.031" v="10770"/>
          <ac:spMkLst>
            <pc:docMk/>
            <pc:sldMk cId="2679950314" sldId="283"/>
            <ac:spMk id="138" creationId="{111B4C4A-6850-9845-A771-206CE7948BBD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47" creationId="{2A28E093-413A-034C-A0A0-6FCA45F9B756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4" creationId="{666AAE30-6965-1F4F-95C6-A4A0895AE518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5" creationId="{4BA12CC8-AB19-1046-BA9C-C5F8119AE936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6" creationId="{2986CCDD-F438-5A4B-B698-2734593F5253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7" creationId="{EE444D4B-1B3B-5844-A3CD-4E4A9C9F6165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8" creationId="{92B4F4F8-C92E-B146-9F60-90BC8E6AF469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59" creationId="{33D631B3-3DFD-A54A-832D-FE0C2C8E4CF0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0" creationId="{3F917603-1861-5D44-97E5-FF8C7523B209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1" creationId="{238DB375-16C5-074A-B9F9-2B5A53368F99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2" creationId="{A10DCA8E-7FD9-0041-80D0-09CE4645F72C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6" creationId="{746CEFDE-7B2F-4C42-9767-4B3E10314C3C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7" creationId="{95EE909E-4025-4A47-BC07-05DE1CC7DAFE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8" creationId="{B46C8CB5-DD4B-ED44-8744-BE54EF85E2C1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69" creationId="{5B03DE1D-7BDA-394E-888A-CA61FC6554B4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0" creationId="{A5BEDC6E-9746-4246-B72D-BEC1EF2BFD5A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1" creationId="{978518EC-6F64-4040-BC64-68E879BBD4AB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2" creationId="{0DECD95D-688B-AB4D-9933-218CE6A64832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3" creationId="{4E0E78B0-D262-874F-8B4E-233E01D709ED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4" creationId="{0C613576-54EA-9A42-B768-C737D425C4CA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5" creationId="{8723D35E-C212-8045-BB9C-CDCF0961A6B5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6" creationId="{7A84AFA2-D331-AD43-9F15-B8AC11CEF34A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77" creationId="{B7D43FBC-F06E-F34D-B476-AD13AEE9F2B5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1" creationId="{FF8D716C-9A27-384B-ABD0-B5D9584B9144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2" creationId="{38D0E286-3526-5A45-A7F0-7F257F2D7C39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3" creationId="{369988E6-77D8-7545-A8BE-CCD25D4AF850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4" creationId="{BE3477D2-CC51-C04D-9471-86818A29BCE5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5" creationId="{3CD7E678-E9DA-5F46-8F79-08B0BD138F9A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8" creationId="{C417FCEE-4696-BB49-A270-7EE30884B9CA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89" creationId="{17E7B9D0-3BAA-854C-A60B-EB261D6E91DF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92" creationId="{95DE5ABB-C143-324C-B4BC-029853375F66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98" creationId="{02583E3F-2982-B543-8240-D956A7CC0E71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199" creationId="{C0C514BE-DA87-1940-9A8B-D639E4B51E86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200" creationId="{423844CF-E58C-3946-ADE5-C2A0037E6450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201" creationId="{EDDF7856-17FB-C841-B1B8-D80BF9435AFC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202" creationId="{0A8042FB-2506-484D-A7F0-65E4A8C580B8}"/>
          </ac:spMkLst>
        </pc:spChg>
        <pc:spChg chg="del">
          <ac:chgData name="Omozaki Yuichi" userId="610607280ea384d7" providerId="LiveId" clId="{2E3FDB69-E0B2-1141-AD4A-4B10ABE79677}" dt="2020-06-23T16:05:55.208" v="10714" actId="478"/>
          <ac:spMkLst>
            <pc:docMk/>
            <pc:sldMk cId="2679950314" sldId="283"/>
            <ac:spMk id="203" creationId="{049F55A3-E061-7941-9891-B755E60BD3EE}"/>
          </ac:spMkLst>
        </pc:spChg>
        <pc:grpChg chg="add mod">
          <ac:chgData name="Omozaki Yuichi" userId="610607280ea384d7" providerId="LiveId" clId="{2E3FDB69-E0B2-1141-AD4A-4B10ABE79677}" dt="2020-06-23T16:05:56.120" v="10715"/>
          <ac:grpSpMkLst>
            <pc:docMk/>
            <pc:sldMk cId="2679950314" sldId="283"/>
            <ac:grpSpMk id="67" creationId="{056BC65D-B70E-6B43-8593-386E159E288A}"/>
          </ac:grpSpMkLst>
        </pc:grpChg>
        <pc:grpChg chg="add mod">
          <ac:chgData name="Omozaki Yuichi" userId="610607280ea384d7" providerId="LiveId" clId="{2E3FDB69-E0B2-1141-AD4A-4B10ABE79677}" dt="2020-06-23T16:05:56.120" v="10715"/>
          <ac:grpSpMkLst>
            <pc:docMk/>
            <pc:sldMk cId="2679950314" sldId="283"/>
            <ac:grpSpMk id="70" creationId="{A75E0A83-D4E4-6241-868E-B31DCE967391}"/>
          </ac:grpSpMkLst>
        </pc:grpChg>
        <pc:grpChg chg="add mod">
          <ac:chgData name="Omozaki Yuichi" userId="610607280ea384d7" providerId="LiveId" clId="{2E3FDB69-E0B2-1141-AD4A-4B10ABE79677}" dt="2020-06-23T16:05:56.120" v="10715"/>
          <ac:grpSpMkLst>
            <pc:docMk/>
            <pc:sldMk cId="2679950314" sldId="283"/>
            <ac:grpSpMk id="81" creationId="{4CD60C4E-D0E1-9F4A-84A6-6E591E18D732}"/>
          </ac:grpSpMkLst>
        </pc:grpChg>
        <pc:grpChg chg="add mod">
          <ac:chgData name="Omozaki Yuichi" userId="610607280ea384d7" providerId="LiveId" clId="{2E3FDB69-E0B2-1141-AD4A-4B10ABE79677}" dt="2020-06-23T16:05:56.120" v="10715"/>
          <ac:grpSpMkLst>
            <pc:docMk/>
            <pc:sldMk cId="2679950314" sldId="283"/>
            <ac:grpSpMk id="95" creationId="{D8132590-9920-D54D-9D74-12CFB2AA8404}"/>
          </ac:grpSpMkLst>
        </pc:grpChg>
        <pc:grpChg chg="del">
          <ac:chgData name="Omozaki Yuichi" userId="610607280ea384d7" providerId="LiveId" clId="{2E3FDB69-E0B2-1141-AD4A-4B10ABE79677}" dt="2020-06-23T16:05:55.208" v="10714" actId="478"/>
          <ac:grpSpMkLst>
            <pc:docMk/>
            <pc:sldMk cId="2679950314" sldId="283"/>
            <ac:grpSpMk id="148" creationId="{53392E94-09F1-D442-B7D1-8B68CCC8FDBC}"/>
          </ac:grpSpMkLst>
        </pc:grpChg>
        <pc:grpChg chg="del">
          <ac:chgData name="Omozaki Yuichi" userId="610607280ea384d7" providerId="LiveId" clId="{2E3FDB69-E0B2-1141-AD4A-4B10ABE79677}" dt="2020-06-23T16:05:55.208" v="10714" actId="478"/>
          <ac:grpSpMkLst>
            <pc:docMk/>
            <pc:sldMk cId="2679950314" sldId="283"/>
            <ac:grpSpMk id="151" creationId="{7C404EF2-17BE-B640-8A58-17FFAACFE701}"/>
          </ac:grpSpMkLst>
        </pc:grpChg>
        <pc:grpChg chg="del">
          <ac:chgData name="Omozaki Yuichi" userId="610607280ea384d7" providerId="LiveId" clId="{2E3FDB69-E0B2-1141-AD4A-4B10ABE79677}" dt="2020-06-23T16:05:55.208" v="10714" actId="478"/>
          <ac:grpSpMkLst>
            <pc:docMk/>
            <pc:sldMk cId="2679950314" sldId="283"/>
            <ac:grpSpMk id="163" creationId="{2F25DFD3-CB12-D247-A083-E64A814F49B5}"/>
          </ac:grpSpMkLst>
        </pc:grpChg>
        <pc:grpChg chg="del">
          <ac:chgData name="Omozaki Yuichi" userId="610607280ea384d7" providerId="LiveId" clId="{2E3FDB69-E0B2-1141-AD4A-4B10ABE79677}" dt="2020-06-23T16:05:55.208" v="10714" actId="478"/>
          <ac:grpSpMkLst>
            <pc:docMk/>
            <pc:sldMk cId="2679950314" sldId="283"/>
            <ac:grpSpMk id="178" creationId="{2743E9F0-E2B6-4945-A7C0-B6ED308793A4}"/>
          </ac:grpSpMkLst>
        </pc:grpChg>
        <pc:picChg chg="mod">
          <ac:chgData name="Omozaki Yuichi" userId="610607280ea384d7" providerId="LiveId" clId="{2E3FDB69-E0B2-1141-AD4A-4B10ABE79677}" dt="2020-06-23T16:05:13.685" v="10684" actId="167"/>
          <ac:picMkLst>
            <pc:docMk/>
            <pc:sldMk cId="2679950314" sldId="283"/>
            <ac:picMk id="16" creationId="{FC73F0FD-26F0-2A4E-82AC-FD82013E0858}"/>
          </ac:picMkLst>
        </pc:picChg>
        <pc:picChg chg="add mod">
          <ac:chgData name="Omozaki Yuichi" userId="610607280ea384d7" providerId="LiveId" clId="{2E3FDB69-E0B2-1141-AD4A-4B10ABE79677}" dt="2020-06-23T16:05:56.120" v="10715"/>
          <ac:picMkLst>
            <pc:docMk/>
            <pc:sldMk cId="2679950314" sldId="283"/>
            <ac:picMk id="64" creationId="{AB124DC1-A11C-2D48-B6C3-2B0DC96AC3B2}"/>
          </ac:picMkLst>
        </pc:picChg>
        <pc:picChg chg="add mod">
          <ac:chgData name="Omozaki Yuichi" userId="610607280ea384d7" providerId="LiveId" clId="{2E3FDB69-E0B2-1141-AD4A-4B10ABE79677}" dt="2020-06-23T16:05:56.120" v="10715"/>
          <ac:picMkLst>
            <pc:docMk/>
            <pc:sldMk cId="2679950314" sldId="283"/>
            <ac:picMk id="65" creationId="{E5C7DEB9-1F36-1240-BA91-97B4F69A8262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03" creationId="{6954625D-B94D-BD4F-BC3A-50E763878A6D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04" creationId="{5F082F70-C837-6E49-814D-126B00C14295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05" creationId="{7E1EABCB-0695-DD41-9516-181DE8BADC3E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06" creationId="{C1218514-CC35-1047-8F37-CF7CE236A087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07" creationId="{211A171A-48EA-3B42-88DE-9CC21363016F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14" creationId="{D3C590B2-1E5A-614D-93BD-473FC672913F}"/>
          </ac:picMkLst>
        </pc:picChg>
        <pc:picChg chg="add del mod">
          <ac:chgData name="Omozaki Yuichi" userId="610607280ea384d7" providerId="LiveId" clId="{2E3FDB69-E0B2-1141-AD4A-4B10ABE79677}" dt="2020-06-23T16:06:48.880" v="10726" actId="478"/>
          <ac:picMkLst>
            <pc:docMk/>
            <pc:sldMk cId="2679950314" sldId="283"/>
            <ac:picMk id="115" creationId="{61259E22-EAAE-E64F-805C-A51C22CA0E46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23" creationId="{96447DA8-760D-1B45-BFAE-1DD73A743BE4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24" creationId="{C516BB10-FC52-574E-B99E-CE9CEFCBB5C0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28" creationId="{72382BF6-3742-C144-B2D2-5243AFDE42B2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29" creationId="{D277983D-E017-AE4A-975F-D6B63DA59080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30" creationId="{D6C7FCEA-8B35-2E47-8831-C4D648BF56E5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31" creationId="{1C20361A-97CA-2345-BF55-780B3BDCF6A1}"/>
          </ac:picMkLst>
        </pc:picChg>
        <pc:picChg chg="add mod">
          <ac:chgData name="Omozaki Yuichi" userId="610607280ea384d7" providerId="LiveId" clId="{2E3FDB69-E0B2-1141-AD4A-4B10ABE79677}" dt="2020-06-23T16:06:57.698" v="10727"/>
          <ac:picMkLst>
            <pc:docMk/>
            <pc:sldMk cId="2679950314" sldId="283"/>
            <ac:picMk id="132" creationId="{D1F8EEE4-B155-B948-AE12-E0AB989B1529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45" creationId="{D751A45A-0CCE-8246-858A-AA650C068C91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46" creationId="{CEB656FB-2D18-7E47-96E7-A2482E48019A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86" creationId="{918F84D9-403E-474A-98D5-2D3B5E3C032F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87" creationId="{F3373DFC-AB54-8F4F-A87E-6B7B4CEB2E90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93" creationId="{0D27A389-C813-8B4E-99D1-8F10D0479F48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94" creationId="{DBF8F276-3C77-8B4A-9593-40CF6983B9C9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95" creationId="{F7B90D68-D676-B44C-8EA6-4EE1F3F83221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96" creationId="{CCD9A011-8F9D-8B47-8E29-B5A5C45670D4}"/>
          </ac:picMkLst>
        </pc:picChg>
        <pc:picChg chg="del">
          <ac:chgData name="Omozaki Yuichi" userId="610607280ea384d7" providerId="LiveId" clId="{2E3FDB69-E0B2-1141-AD4A-4B10ABE79677}" dt="2020-06-23T16:05:55.208" v="10714" actId="478"/>
          <ac:picMkLst>
            <pc:docMk/>
            <pc:sldMk cId="2679950314" sldId="283"/>
            <ac:picMk id="197" creationId="{A1FA1CA1-DA6A-0545-A20A-48F853FA614C}"/>
          </ac:picMkLst>
        </pc:picChg>
        <pc:cxnChg chg="add mod">
          <ac:chgData name="Omozaki Yuichi" userId="610607280ea384d7" providerId="LiveId" clId="{2E3FDB69-E0B2-1141-AD4A-4B10ABE79677}" dt="2020-06-23T16:06:38.068" v="10724" actId="208"/>
          <ac:cxnSpMkLst>
            <pc:docMk/>
            <pc:sldMk cId="2679950314" sldId="283"/>
            <ac:cxnSpMk id="118" creationId="{3FE52CCE-8B69-4046-AF64-B58397B4C9FE}"/>
          </ac:cxnSpMkLst>
        </pc:cxnChg>
        <pc:cxnChg chg="add mod">
          <ac:chgData name="Omozaki Yuichi" userId="610607280ea384d7" providerId="LiveId" clId="{2E3FDB69-E0B2-1141-AD4A-4B10ABE79677}" dt="2020-06-23T16:05:56.120" v="10715"/>
          <ac:cxnSpMkLst>
            <pc:docMk/>
            <pc:sldMk cId="2679950314" sldId="283"/>
            <ac:cxnSpMk id="120" creationId="{D9FFF732-717A-6941-A46A-4419A0DF4463}"/>
          </ac:cxnSpMkLst>
        </pc:cxnChg>
        <pc:cxnChg chg="add mod">
          <ac:chgData name="Omozaki Yuichi" userId="610607280ea384d7" providerId="LiveId" clId="{2E3FDB69-E0B2-1141-AD4A-4B10ABE79677}" dt="2020-06-23T16:06:35.469" v="10723" actId="208"/>
          <ac:cxnSpMkLst>
            <pc:docMk/>
            <pc:sldMk cId="2679950314" sldId="283"/>
            <ac:cxnSpMk id="121" creationId="{1FA824C1-370D-0245-A757-FC685BF3C2EA}"/>
          </ac:cxnSpMkLst>
        </pc:cxnChg>
        <pc:cxnChg chg="del">
          <ac:chgData name="Omozaki Yuichi" userId="610607280ea384d7" providerId="LiveId" clId="{2E3FDB69-E0B2-1141-AD4A-4B10ABE79677}" dt="2020-06-23T16:05:55.208" v="10714" actId="478"/>
          <ac:cxnSpMkLst>
            <pc:docMk/>
            <pc:sldMk cId="2679950314" sldId="283"/>
            <ac:cxnSpMk id="190" creationId="{0605F3A5-7F4A-D242-87BB-78E3FA364900}"/>
          </ac:cxnSpMkLst>
        </pc:cxnChg>
        <pc:cxnChg chg="del">
          <ac:chgData name="Omozaki Yuichi" userId="610607280ea384d7" providerId="LiveId" clId="{2E3FDB69-E0B2-1141-AD4A-4B10ABE79677}" dt="2020-06-23T16:05:55.208" v="10714" actId="478"/>
          <ac:cxnSpMkLst>
            <pc:docMk/>
            <pc:sldMk cId="2679950314" sldId="283"/>
            <ac:cxnSpMk id="191" creationId="{463EE947-99C9-7249-AD7A-C19D27244A61}"/>
          </ac:cxnSpMkLst>
        </pc:cxnChg>
        <pc:cxnChg chg="del">
          <ac:chgData name="Omozaki Yuichi" userId="610607280ea384d7" providerId="LiveId" clId="{2E3FDB69-E0B2-1141-AD4A-4B10ABE79677}" dt="2020-06-23T16:05:55.208" v="10714" actId="478"/>
          <ac:cxnSpMkLst>
            <pc:docMk/>
            <pc:sldMk cId="2679950314" sldId="283"/>
            <ac:cxnSpMk id="204" creationId="{64D24BC8-BA18-B84F-B754-2137EB8C01C0}"/>
          </ac:cxnSpMkLst>
        </pc:cxnChg>
      </pc:sldChg>
      <pc:sldChg chg="addSp modSp add ord">
        <pc:chgData name="Omozaki Yuichi" userId="610607280ea384d7" providerId="LiveId" clId="{2E3FDB69-E0B2-1141-AD4A-4B10ABE79677}" dt="2020-06-23T16:23:04.459" v="12027" actId="20577"/>
        <pc:sldMkLst>
          <pc:docMk/>
          <pc:sldMk cId="930107575" sldId="284"/>
        </pc:sldMkLst>
        <pc:spChg chg="mod">
          <ac:chgData name="Omozaki Yuichi" userId="610607280ea384d7" providerId="LiveId" clId="{2E3FDB69-E0B2-1141-AD4A-4B10ABE79677}" dt="2020-06-23T16:10:04.086" v="10808" actId="20577"/>
          <ac:spMkLst>
            <pc:docMk/>
            <pc:sldMk cId="930107575" sldId="284"/>
            <ac:spMk id="2" creationId="{EDA7BD7C-189C-4AD8-A8BE-6714776FB932}"/>
          </ac:spMkLst>
        </pc:spChg>
        <pc:spChg chg="mod">
          <ac:chgData name="Omozaki Yuichi" userId="610607280ea384d7" providerId="LiveId" clId="{2E3FDB69-E0B2-1141-AD4A-4B10ABE79677}" dt="2020-06-23T16:19:20.736" v="11611" actId="20577"/>
          <ac:spMkLst>
            <pc:docMk/>
            <pc:sldMk cId="930107575" sldId="284"/>
            <ac:spMk id="3" creationId="{7F0197DE-B24F-41DB-AB59-112FB39C5346}"/>
          </ac:spMkLst>
        </pc:spChg>
        <pc:spChg chg="add mod">
          <ac:chgData name="Omozaki Yuichi" userId="610607280ea384d7" providerId="LiveId" clId="{2E3FDB69-E0B2-1141-AD4A-4B10ABE79677}" dt="2020-06-23T16:15:25.467" v="11235" actId="1036"/>
          <ac:spMkLst>
            <pc:docMk/>
            <pc:sldMk cId="930107575" sldId="284"/>
            <ac:spMk id="5" creationId="{4CA51EFC-380D-7E43-A07C-79D510DB157A}"/>
          </ac:spMkLst>
        </pc:spChg>
        <pc:spChg chg="add mod">
          <ac:chgData name="Omozaki Yuichi" userId="610607280ea384d7" providerId="LiveId" clId="{2E3FDB69-E0B2-1141-AD4A-4B10ABE79677}" dt="2020-06-23T16:11:25.528" v="10883" actId="20577"/>
          <ac:spMkLst>
            <pc:docMk/>
            <pc:sldMk cId="930107575" sldId="284"/>
            <ac:spMk id="6" creationId="{FB3D591F-AFB8-9D43-AE4F-0194D11400B8}"/>
          </ac:spMkLst>
        </pc:spChg>
        <pc:spChg chg="add mod">
          <ac:chgData name="Omozaki Yuichi" userId="610607280ea384d7" providerId="LiveId" clId="{2E3FDB69-E0B2-1141-AD4A-4B10ABE79677}" dt="2020-06-23T16:23:04.459" v="12027" actId="20577"/>
          <ac:spMkLst>
            <pc:docMk/>
            <pc:sldMk cId="930107575" sldId="284"/>
            <ac:spMk id="8" creationId="{8C921336-9921-6E42-86E8-87577347CD76}"/>
          </ac:spMkLst>
        </pc:spChg>
        <pc:picChg chg="mod">
          <ac:chgData name="Omozaki Yuichi" userId="610607280ea384d7" providerId="LiveId" clId="{2E3FDB69-E0B2-1141-AD4A-4B10ABE79677}" dt="2020-06-23T16:10:38.117" v="10813" actId="167"/>
          <ac:picMkLst>
            <pc:docMk/>
            <pc:sldMk cId="930107575" sldId="284"/>
            <ac:picMk id="7" creationId="{84C13912-C603-4E50-8982-7600593216AD}"/>
          </ac:picMkLst>
        </pc:picChg>
      </pc:sldChg>
      <pc:sldChg chg="addSp delSp modSp add del">
        <pc:chgData name="Omozaki Yuichi" userId="610607280ea384d7" providerId="LiveId" clId="{2E3FDB69-E0B2-1141-AD4A-4B10ABE79677}" dt="2020-06-23T16:06:04.540" v="10716" actId="2696"/>
        <pc:sldMkLst>
          <pc:docMk/>
          <pc:sldMk cId="3476652549" sldId="284"/>
        </pc:sldMkLst>
        <pc:spChg chg="mod">
          <ac:chgData name="Omozaki Yuichi" userId="610607280ea384d7" providerId="LiveId" clId="{2E3FDB69-E0B2-1141-AD4A-4B10ABE79677}" dt="2020-06-23T16:04:00.157" v="10662" actId="20577"/>
          <ac:spMkLst>
            <pc:docMk/>
            <pc:sldMk cId="3476652549" sldId="284"/>
            <ac:spMk id="2" creationId="{EDA7BD7C-189C-4AD8-A8BE-6714776FB932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66" creationId="{9A22FC10-E619-014C-A562-C6A2B3BCB114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68" creationId="{3CA7F20D-BFC9-8545-85E8-A0A77F2D05E8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69" creationId="{3DB82B1D-7E4D-A54B-9AA0-0EC1305920B4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71" creationId="{3E421144-F9FF-694D-9865-5CFDFFDFF14D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72" creationId="{A1DC4550-99DE-9A48-AB2D-0F0EDF19E94A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3" creationId="{1833B948-8E46-1545-80A6-F162820E9ED3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4" creationId="{B0FB549F-1691-F54E-B667-C9EA92D7F78B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5" creationId="{041DAD4A-94FE-EA44-B306-6CCFBBB56BD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6" creationId="{70F8E335-1A58-9544-817F-7350298F614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7" creationId="{3080E199-BA6D-9246-9092-FB89EFD4C43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8" creationId="{02648434-79ED-8049-BE56-B9C4B9D0AC2A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79" creationId="{EF40ADBE-2C6B-1342-ABD1-95CA939CA885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0" creationId="{1AA26694-C412-6845-B44E-F4BE837E4BD7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82" creationId="{2A757CFD-A943-7F42-9175-606E2AA4BD5F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83" creationId="{0F4D0C9F-7C63-2A45-B42D-9A565D6DD84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4" creationId="{590F83BF-68EB-724A-88CB-188560CFF49D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5" creationId="{4474AB09-7768-C042-A899-6D0792A62FD2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6" creationId="{5E07AF4E-33F9-1F41-8F37-BCB5F69837A4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7" creationId="{013C92AA-1DA9-E84E-8DEA-B3E00B891E8D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8" creationId="{73EF8867-9206-504B-9C37-9E6F6F5993C9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89" creationId="{5E9CCE30-B18F-DA47-9DF3-F2B28CBDD98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0" creationId="{72ABB2DD-3A39-B744-901F-0F8099E6E713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1" creationId="{2EA2C156-90E0-1F44-B6C2-379C63553499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2" creationId="{CF2FA5F8-D14D-FF4F-97EA-477FE09901D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3" creationId="{AC59D4F6-771B-764B-B062-7BC3DE265D4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4" creationId="{D960156F-3183-1543-AD7B-A13C6F1002C6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96" creationId="{A0D8EFCA-1287-4241-89A0-EF5F65D4A8D6}"/>
          </ac:spMkLst>
        </pc:spChg>
        <pc:spChg chg="mod">
          <ac:chgData name="Omozaki Yuichi" userId="610607280ea384d7" providerId="LiveId" clId="{2E3FDB69-E0B2-1141-AD4A-4B10ABE79677}" dt="2020-06-23T16:04:19.009" v="10663"/>
          <ac:spMkLst>
            <pc:docMk/>
            <pc:sldMk cId="3476652549" sldId="284"/>
            <ac:spMk id="97" creationId="{C61AD6BB-EAC1-4847-9FD2-83DBB4715CBD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8" creationId="{49B70DE3-17BF-F043-94DC-685DCC6FBF4C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99" creationId="{1119911F-6969-1040-B96E-D6DB83766316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00" creationId="{F0970041-DC1A-CD41-BD8C-95B6E02A7870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01" creationId="{3E7B41E6-F9B6-DB40-935D-529BEDEB1FC3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02" creationId="{AAC943A2-FE13-E04F-B94B-29E5F118661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08" creationId="{D3E9BEB6-9700-0544-96A4-FC9D0E355CD1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09" creationId="{3A2ECABB-9EAA-7548-B6C5-08D6D128E24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0" creationId="{1E02057A-056D-324C-83FC-A1FACBDF1EF5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1" creationId="{94F217C4-71BB-8B40-8369-A81AE779E7B4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2" creationId="{DB384F2D-5CC9-3C4F-A844-D7DE041FDF58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3" creationId="{0B839837-B780-CB47-AA03-C18A58E563DE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6" creationId="{17AE1718-4E75-264C-BC58-695D337ADB6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7" creationId="{9C0AD5DB-AA7E-C14C-B48A-B2C939F75ABF}"/>
          </ac:spMkLst>
        </pc:spChg>
        <pc:spChg chg="add del mod">
          <ac:chgData name="Omozaki Yuichi" userId="610607280ea384d7" providerId="LiveId" clId="{2E3FDB69-E0B2-1141-AD4A-4B10ABE79677}" dt="2020-06-23T16:04:20.681" v="10664"/>
          <ac:spMkLst>
            <pc:docMk/>
            <pc:sldMk cId="3476652549" sldId="284"/>
            <ac:spMk id="119" creationId="{9F0AD700-C730-F84C-8EDA-CBDF4EAAAB5B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25" creationId="{F63D1D25-EFE3-0446-9112-61E7BF7009EF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27" creationId="{81A0B800-36B7-0445-AA17-49FB9D9A06A0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28" creationId="{4A2B15AF-689A-A14D-A228-A9BD3FC3A8C6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0" creationId="{2B5D0326-418C-B641-9591-4DE8A4ED0FB7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1" creationId="{75FB928F-6865-084F-87CC-5858CE173251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2" creationId="{0307688A-4286-AD4B-93A6-F1C6090E452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3" creationId="{66606930-66E9-4E48-8A0E-4D6E36FBDBF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4" creationId="{3C5BFCAC-C9A1-4B4A-9562-3A9C7A038EC0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5" creationId="{6E5FF0F7-22C1-5E44-848E-E0ED9D5902E7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6" creationId="{273B7EC4-0156-1A4D-B455-AE31E8F05F4D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7" creationId="{3423B2A9-3081-B043-AAE8-921F22EED984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8" creationId="{186D7157-DC6A-4C4F-A339-FF530983AFCD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39" creationId="{553227C3-9FD7-D746-9A1A-05E712CEB983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41" creationId="{776BED0C-B86B-2742-BEF6-E7001EE1EC8A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42" creationId="{7A0CD7F0-E5D2-7642-82A3-160CDD4C9744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43" creationId="{9750D3E3-5F05-B44F-8D1C-CBB195307E9B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144" creationId="{273E5121-C950-074B-BF28-FAF900E13563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47" creationId="{2A28E093-413A-034C-A0A0-6FCA45F9B756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4" creationId="{666AAE30-6965-1F4F-95C6-A4A0895AE518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5" creationId="{4BA12CC8-AB19-1046-BA9C-C5F8119AE936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6" creationId="{2986CCDD-F438-5A4B-B698-2734593F5253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7" creationId="{EE444D4B-1B3B-5844-A3CD-4E4A9C9F6165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8" creationId="{92B4F4F8-C92E-B146-9F60-90BC8E6AF469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59" creationId="{33D631B3-3DFD-A54A-832D-FE0C2C8E4CF0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0" creationId="{3F917603-1861-5D44-97E5-FF8C7523B209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1" creationId="{238DB375-16C5-074A-B9F9-2B5A53368F99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2" creationId="{A10DCA8E-7FD9-0041-80D0-09CE4645F72C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6" creationId="{746CEFDE-7B2F-4C42-9767-4B3E10314C3C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7" creationId="{95EE909E-4025-4A47-BC07-05DE1CC7DAFE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8" creationId="{B46C8CB5-DD4B-ED44-8744-BE54EF85E2C1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69" creationId="{5B03DE1D-7BDA-394E-888A-CA61FC6554B4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0" creationId="{A5BEDC6E-9746-4246-B72D-BEC1EF2BFD5A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1" creationId="{978518EC-6F64-4040-BC64-68E879BBD4AB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2" creationId="{0DECD95D-688B-AB4D-9933-218CE6A64832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3" creationId="{4E0E78B0-D262-874F-8B4E-233E01D709ED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4" creationId="{0C613576-54EA-9A42-B768-C737D425C4CA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5" creationId="{8723D35E-C212-8045-BB9C-CDCF0961A6B5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6" creationId="{7A84AFA2-D331-AD43-9F15-B8AC11CEF34A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77" creationId="{B7D43FBC-F06E-F34D-B476-AD13AEE9F2B5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1" creationId="{FF8D716C-9A27-384B-ABD0-B5D9584B9144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2" creationId="{38D0E286-3526-5A45-A7F0-7F257F2D7C39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3" creationId="{369988E6-77D8-7545-A8BE-CCD25D4AF850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4" creationId="{BE3477D2-CC51-C04D-9471-86818A29BCE5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5" creationId="{3CD7E678-E9DA-5F46-8F79-08B0BD138F9A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8" creationId="{C417FCEE-4696-BB49-A270-7EE30884B9CA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89" creationId="{17E7B9D0-3BAA-854C-A60B-EB261D6E91DF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92" creationId="{95DE5ABB-C143-324C-B4BC-029853375F66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98" creationId="{02583E3F-2982-B543-8240-D956A7CC0E71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199" creationId="{C0C514BE-DA87-1940-9A8B-D639E4B51E86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200" creationId="{423844CF-E58C-3946-ADE5-C2A0037E6450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201" creationId="{EDDF7856-17FB-C841-B1B8-D80BF9435AFC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202" creationId="{0A8042FB-2506-484D-A7F0-65E4A8C580B8}"/>
          </ac:spMkLst>
        </pc:spChg>
        <pc:spChg chg="mod">
          <ac:chgData name="Omozaki Yuichi" userId="610607280ea384d7" providerId="LiveId" clId="{2E3FDB69-E0B2-1141-AD4A-4B10ABE79677}" dt="2020-06-23T16:04:27.987" v="10667" actId="164"/>
          <ac:spMkLst>
            <pc:docMk/>
            <pc:sldMk cId="3476652549" sldId="284"/>
            <ac:spMk id="203" creationId="{049F55A3-E061-7941-9891-B755E60BD3EE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05" creationId="{D8B1BC5A-CD0C-3449-AC01-B9F5215E0423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06" creationId="{D86EB31D-271D-324B-BFD4-45F4E535E534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07" creationId="{E86A238B-2141-884F-9887-7EB706DB4F6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08" creationId="{12B872B9-E190-E540-A497-FA14AE90B80B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09" creationId="{68B82E82-54AF-5E49-8FE3-0E0D772CCFEB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0" creationId="{726E5365-043D-C54B-AF97-5E7094949CD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1" creationId="{53F12DEC-57EF-A84B-AA26-02F8A5B9CDA5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2" creationId="{80665ABB-3095-434C-B368-622D115C2F6F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3" creationId="{D28E587C-F3EF-FF40-A039-1CE033DF17A4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5" creationId="{E181E5B7-7AB6-4647-ABDA-B924964E9D32}"/>
          </ac:spMkLst>
        </pc:spChg>
        <pc:spChg chg="mod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6" creationId="{64C557C0-E48D-124D-B44C-A3CE57A510FE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7" creationId="{C20FD802-C1DF-C64E-95FF-D83811764ABB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8" creationId="{672530F8-2CFC-1648-BACA-13FA5B06DE43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19" creationId="{92DE883B-FA46-4A47-8171-72D3F3C2327E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20" creationId="{9FC91B21-64F8-9244-A567-72D1A36AB11D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21" creationId="{F07121FC-C83A-9E4E-85D7-711C1683BE22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27" creationId="{2B33B27B-7585-8F41-B449-E3C60D59B122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28" creationId="{9EBFBA83-A260-EB44-8498-7D0880BA6CFA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29" creationId="{C78DA614-0F9A-5448-9276-3B94AB17E76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0" creationId="{6B2D75BE-115F-704E-B200-60CFD800D5D0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1" creationId="{C0AC4489-8A01-534B-B6BC-886E5AB4A6E8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2" creationId="{B43F4937-EE94-AA41-881A-062172ABA339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5" creationId="{EAEDA6F8-C982-2845-B53E-6CE19B2E15AE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6" creationId="{00BCC932-3B46-A74B-AA7B-141ABE86D520}"/>
          </ac:spMkLst>
        </pc:spChg>
        <pc:spChg chg="add mod topLvl">
          <ac:chgData name="Omozaki Yuichi" userId="610607280ea384d7" providerId="LiveId" clId="{2E3FDB69-E0B2-1141-AD4A-4B10ABE79677}" dt="2020-06-23T16:04:53.073" v="10683" actId="165"/>
          <ac:spMkLst>
            <pc:docMk/>
            <pc:sldMk cId="3476652549" sldId="284"/>
            <ac:spMk id="238" creationId="{70497F06-F916-1241-AE83-83CB7B2B2810}"/>
          </ac:spMkLst>
        </pc:spChg>
        <pc:grpChg chg="add del mod">
          <ac:chgData name="Omozaki Yuichi" userId="610607280ea384d7" providerId="LiveId" clId="{2E3FDB69-E0B2-1141-AD4A-4B10ABE79677}" dt="2020-06-23T16:04:45.623" v="10681" actId="478"/>
          <ac:grpSpMkLst>
            <pc:docMk/>
            <pc:sldMk cId="3476652549" sldId="284"/>
            <ac:grpSpMk id="3" creationId="{86C7AD9B-50A9-E743-8E55-8A071AD2C60D}"/>
          </ac:grpSpMkLst>
        </pc:grpChg>
        <pc:grpChg chg="add del mod">
          <ac:chgData name="Omozaki Yuichi" userId="610607280ea384d7" providerId="LiveId" clId="{2E3FDB69-E0B2-1141-AD4A-4B10ABE79677}" dt="2020-06-23T16:04:53.073" v="10683" actId="165"/>
          <ac:grpSpMkLst>
            <pc:docMk/>
            <pc:sldMk cId="3476652549" sldId="284"/>
            <ac:grpSpMk id="4" creationId="{D270B104-8B21-D944-9469-E0FFE8110806}"/>
          </ac:grpSpMkLst>
        </pc:grpChg>
        <pc:grpChg chg="add del mod">
          <ac:chgData name="Omozaki Yuichi" userId="610607280ea384d7" providerId="LiveId" clId="{2E3FDB69-E0B2-1141-AD4A-4B10ABE79677}" dt="2020-06-23T16:04:20.681" v="10664"/>
          <ac:grpSpMkLst>
            <pc:docMk/>
            <pc:sldMk cId="3476652549" sldId="284"/>
            <ac:grpSpMk id="67" creationId="{D3F75B3D-4712-FB43-BA79-6D69211B73F1}"/>
          </ac:grpSpMkLst>
        </pc:grpChg>
        <pc:grpChg chg="add del mod">
          <ac:chgData name="Omozaki Yuichi" userId="610607280ea384d7" providerId="LiveId" clId="{2E3FDB69-E0B2-1141-AD4A-4B10ABE79677}" dt="2020-06-23T16:04:20.681" v="10664"/>
          <ac:grpSpMkLst>
            <pc:docMk/>
            <pc:sldMk cId="3476652549" sldId="284"/>
            <ac:grpSpMk id="70" creationId="{9092C9B9-8B60-B448-BB67-6DCBA2591B89}"/>
          </ac:grpSpMkLst>
        </pc:grpChg>
        <pc:grpChg chg="add del mod">
          <ac:chgData name="Omozaki Yuichi" userId="610607280ea384d7" providerId="LiveId" clId="{2E3FDB69-E0B2-1141-AD4A-4B10ABE79677}" dt="2020-06-23T16:04:20.681" v="10664"/>
          <ac:grpSpMkLst>
            <pc:docMk/>
            <pc:sldMk cId="3476652549" sldId="284"/>
            <ac:grpSpMk id="81" creationId="{8B13E64D-115F-4D4A-BD87-C56615242E14}"/>
          </ac:grpSpMkLst>
        </pc:grpChg>
        <pc:grpChg chg="add del mod">
          <ac:chgData name="Omozaki Yuichi" userId="610607280ea384d7" providerId="LiveId" clId="{2E3FDB69-E0B2-1141-AD4A-4B10ABE79677}" dt="2020-06-23T16:04:20.681" v="10664"/>
          <ac:grpSpMkLst>
            <pc:docMk/>
            <pc:sldMk cId="3476652549" sldId="284"/>
            <ac:grpSpMk id="95" creationId="{8EF0EFA7-91EF-724E-9D4E-2AAAEC68D9D7}"/>
          </ac:grpSpMkLst>
        </pc:grpChg>
        <pc:grpChg chg="add mod topLvl">
          <ac:chgData name="Omozaki Yuichi" userId="610607280ea384d7" providerId="LiveId" clId="{2E3FDB69-E0B2-1141-AD4A-4B10ABE79677}" dt="2020-06-23T16:04:53.073" v="10683" actId="165"/>
          <ac:grpSpMkLst>
            <pc:docMk/>
            <pc:sldMk cId="3476652549" sldId="284"/>
            <ac:grpSpMk id="126" creationId="{55BADBB3-9518-CE44-B397-6C3C60608004}"/>
          </ac:grpSpMkLst>
        </pc:grpChg>
        <pc:grpChg chg="add mod topLvl">
          <ac:chgData name="Omozaki Yuichi" userId="610607280ea384d7" providerId="LiveId" clId="{2E3FDB69-E0B2-1141-AD4A-4B10ABE79677}" dt="2020-06-23T16:04:53.073" v="10683" actId="165"/>
          <ac:grpSpMkLst>
            <pc:docMk/>
            <pc:sldMk cId="3476652549" sldId="284"/>
            <ac:grpSpMk id="129" creationId="{EE16AA6F-003B-9843-A22A-EAABC182F9D6}"/>
          </ac:grpSpMkLst>
        </pc:grpChg>
        <pc:grpChg chg="add mod topLvl">
          <ac:chgData name="Omozaki Yuichi" userId="610607280ea384d7" providerId="LiveId" clId="{2E3FDB69-E0B2-1141-AD4A-4B10ABE79677}" dt="2020-06-23T16:04:53.073" v="10683" actId="165"/>
          <ac:grpSpMkLst>
            <pc:docMk/>
            <pc:sldMk cId="3476652549" sldId="284"/>
            <ac:grpSpMk id="140" creationId="{247D17E8-BA37-E749-948E-8CA4C30199F5}"/>
          </ac:grpSpMkLst>
        </pc:grpChg>
        <pc:grpChg chg="mod">
          <ac:chgData name="Omozaki Yuichi" userId="610607280ea384d7" providerId="LiveId" clId="{2E3FDB69-E0B2-1141-AD4A-4B10ABE79677}" dt="2020-06-23T16:04:27.987" v="10667" actId="164"/>
          <ac:grpSpMkLst>
            <pc:docMk/>
            <pc:sldMk cId="3476652549" sldId="284"/>
            <ac:grpSpMk id="148" creationId="{53392E94-09F1-D442-B7D1-8B68CCC8FDBC}"/>
          </ac:grpSpMkLst>
        </pc:grpChg>
        <pc:grpChg chg="mod">
          <ac:chgData name="Omozaki Yuichi" userId="610607280ea384d7" providerId="LiveId" clId="{2E3FDB69-E0B2-1141-AD4A-4B10ABE79677}" dt="2020-06-23T16:04:27.987" v="10667" actId="164"/>
          <ac:grpSpMkLst>
            <pc:docMk/>
            <pc:sldMk cId="3476652549" sldId="284"/>
            <ac:grpSpMk id="151" creationId="{7C404EF2-17BE-B640-8A58-17FFAACFE701}"/>
          </ac:grpSpMkLst>
        </pc:grpChg>
        <pc:grpChg chg="mod">
          <ac:chgData name="Omozaki Yuichi" userId="610607280ea384d7" providerId="LiveId" clId="{2E3FDB69-E0B2-1141-AD4A-4B10ABE79677}" dt="2020-06-23T16:04:27.987" v="10667" actId="164"/>
          <ac:grpSpMkLst>
            <pc:docMk/>
            <pc:sldMk cId="3476652549" sldId="284"/>
            <ac:grpSpMk id="163" creationId="{2F25DFD3-CB12-D247-A083-E64A814F49B5}"/>
          </ac:grpSpMkLst>
        </pc:grpChg>
        <pc:grpChg chg="mod">
          <ac:chgData name="Omozaki Yuichi" userId="610607280ea384d7" providerId="LiveId" clId="{2E3FDB69-E0B2-1141-AD4A-4B10ABE79677}" dt="2020-06-23T16:04:27.987" v="10667" actId="164"/>
          <ac:grpSpMkLst>
            <pc:docMk/>
            <pc:sldMk cId="3476652549" sldId="284"/>
            <ac:grpSpMk id="178" creationId="{2743E9F0-E2B6-4945-A7C0-B6ED308793A4}"/>
          </ac:grpSpMkLst>
        </pc:grpChg>
        <pc:grpChg chg="add mod topLvl">
          <ac:chgData name="Omozaki Yuichi" userId="610607280ea384d7" providerId="LiveId" clId="{2E3FDB69-E0B2-1141-AD4A-4B10ABE79677}" dt="2020-06-23T16:04:53.073" v="10683" actId="165"/>
          <ac:grpSpMkLst>
            <pc:docMk/>
            <pc:sldMk cId="3476652549" sldId="284"/>
            <ac:grpSpMk id="214" creationId="{B949238E-4C5D-D741-93E4-2BC84353E893}"/>
          </ac:grpSpMkLst>
        </pc:grpChg>
        <pc:picChg chg="mod">
          <ac:chgData name="Omozaki Yuichi" userId="610607280ea384d7" providerId="LiveId" clId="{2E3FDB69-E0B2-1141-AD4A-4B10ABE79677}" dt="2020-06-23T16:04:49.295" v="10682" actId="167"/>
          <ac:picMkLst>
            <pc:docMk/>
            <pc:sldMk cId="3476652549" sldId="284"/>
            <ac:picMk id="16" creationId="{FC73F0FD-26F0-2A4E-82AC-FD82013E0858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64" creationId="{992FBA7D-4700-3E45-BEC2-60DA4F4AEB72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65" creationId="{487B602A-7BFA-1144-BD0C-EEAB7974308A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03" creationId="{00C05662-4407-D24E-85A7-DC5A43FA308F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04" creationId="{F4D1A444-5D75-4049-9608-D3073132B00F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05" creationId="{FFF0B244-7965-6E44-B7DF-F361B4045585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06" creationId="{30A07161-53B9-054D-A6C3-CE7F94E72F74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07" creationId="{B5597F48-D916-9246-90E1-AC21DE511F54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14" creationId="{B99CB3F4-AB52-5B42-AE24-3EDC81B18386}"/>
          </ac:picMkLst>
        </pc:picChg>
        <pc:picChg chg="add del mod">
          <ac:chgData name="Omozaki Yuichi" userId="610607280ea384d7" providerId="LiveId" clId="{2E3FDB69-E0B2-1141-AD4A-4B10ABE79677}" dt="2020-06-23T16:04:20.681" v="10664"/>
          <ac:picMkLst>
            <pc:docMk/>
            <pc:sldMk cId="3476652549" sldId="284"/>
            <ac:picMk id="115" creationId="{C6F7F064-CF53-4049-86C2-6AACCB38CCC7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123" creationId="{4E5AE7F7-7137-2146-BE64-66BAB0854674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124" creationId="{57597180-5040-FD4E-A5F2-C4B140C0F1A2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45" creationId="{D751A45A-0CCE-8246-858A-AA650C068C91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46" creationId="{CEB656FB-2D18-7E47-96E7-A2482E48019A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86" creationId="{918F84D9-403E-474A-98D5-2D3B5E3C032F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87" creationId="{F3373DFC-AB54-8F4F-A87E-6B7B4CEB2E90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93" creationId="{0D27A389-C813-8B4E-99D1-8F10D0479F48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94" creationId="{DBF8F276-3C77-8B4A-9593-40CF6983B9C9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95" creationId="{F7B90D68-D676-B44C-8EA6-4EE1F3F83221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96" creationId="{CCD9A011-8F9D-8B47-8E29-B5A5C45670D4}"/>
          </ac:picMkLst>
        </pc:picChg>
        <pc:picChg chg="mod">
          <ac:chgData name="Omozaki Yuichi" userId="610607280ea384d7" providerId="LiveId" clId="{2E3FDB69-E0B2-1141-AD4A-4B10ABE79677}" dt="2020-06-23T16:04:27.987" v="10667" actId="164"/>
          <ac:picMkLst>
            <pc:docMk/>
            <pc:sldMk cId="3476652549" sldId="284"/>
            <ac:picMk id="197" creationId="{A1FA1CA1-DA6A-0545-A20A-48F853FA614C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22" creationId="{07B8A89E-A7F2-F341-B54B-4816E64CA774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23" creationId="{5BD2FF95-9C6C-AA4C-820C-A61262C9093D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24" creationId="{39B4C4C2-D128-034B-9DD1-D6AC63471F60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25" creationId="{2CCBFCEE-6FC9-514D-9753-012716902DA5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26" creationId="{BD78E640-C8A6-0240-A576-F49EF96CE56F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33" creationId="{7DB1324E-FE56-3747-9516-01117AD4BF4A}"/>
          </ac:picMkLst>
        </pc:picChg>
        <pc:picChg chg="add mod topLvl">
          <ac:chgData name="Omozaki Yuichi" userId="610607280ea384d7" providerId="LiveId" clId="{2E3FDB69-E0B2-1141-AD4A-4B10ABE79677}" dt="2020-06-23T16:04:53.073" v="10683" actId="165"/>
          <ac:picMkLst>
            <pc:docMk/>
            <pc:sldMk cId="3476652549" sldId="284"/>
            <ac:picMk id="234" creationId="{F1D4FE01-07A8-4549-BC5A-A4E19EE0032E}"/>
          </ac:picMkLst>
        </pc:picChg>
        <pc:cxnChg chg="add del mod">
          <ac:chgData name="Omozaki Yuichi" userId="610607280ea384d7" providerId="LiveId" clId="{2E3FDB69-E0B2-1141-AD4A-4B10ABE79677}" dt="2020-06-23T16:04:20.681" v="10664"/>
          <ac:cxnSpMkLst>
            <pc:docMk/>
            <pc:sldMk cId="3476652549" sldId="284"/>
            <ac:cxnSpMk id="118" creationId="{6BC4CBC1-41FA-BA4B-A1C6-106965501AE1}"/>
          </ac:cxnSpMkLst>
        </pc:cxnChg>
        <pc:cxnChg chg="add del mod">
          <ac:chgData name="Omozaki Yuichi" userId="610607280ea384d7" providerId="LiveId" clId="{2E3FDB69-E0B2-1141-AD4A-4B10ABE79677}" dt="2020-06-23T16:04:20.681" v="10664"/>
          <ac:cxnSpMkLst>
            <pc:docMk/>
            <pc:sldMk cId="3476652549" sldId="284"/>
            <ac:cxnSpMk id="120" creationId="{67043930-76F5-6E42-8881-A4D31B9CF35F}"/>
          </ac:cxnSpMkLst>
        </pc:cxnChg>
        <pc:cxnChg chg="add del mod">
          <ac:chgData name="Omozaki Yuichi" userId="610607280ea384d7" providerId="LiveId" clId="{2E3FDB69-E0B2-1141-AD4A-4B10ABE79677}" dt="2020-06-23T16:04:20.681" v="10664"/>
          <ac:cxnSpMkLst>
            <pc:docMk/>
            <pc:sldMk cId="3476652549" sldId="284"/>
            <ac:cxnSpMk id="121" creationId="{80E86092-710F-154F-9F7F-8AC7081B6BD3}"/>
          </ac:cxnSpMkLst>
        </pc:cxnChg>
        <pc:cxnChg chg="mod">
          <ac:chgData name="Omozaki Yuichi" userId="610607280ea384d7" providerId="LiveId" clId="{2E3FDB69-E0B2-1141-AD4A-4B10ABE79677}" dt="2020-06-23T16:04:27.987" v="10667" actId="164"/>
          <ac:cxnSpMkLst>
            <pc:docMk/>
            <pc:sldMk cId="3476652549" sldId="284"/>
            <ac:cxnSpMk id="190" creationId="{0605F3A5-7F4A-D242-87BB-78E3FA364900}"/>
          </ac:cxnSpMkLst>
        </pc:cxnChg>
        <pc:cxnChg chg="mod">
          <ac:chgData name="Omozaki Yuichi" userId="610607280ea384d7" providerId="LiveId" clId="{2E3FDB69-E0B2-1141-AD4A-4B10ABE79677}" dt="2020-06-23T16:04:27.987" v="10667" actId="164"/>
          <ac:cxnSpMkLst>
            <pc:docMk/>
            <pc:sldMk cId="3476652549" sldId="284"/>
            <ac:cxnSpMk id="191" creationId="{463EE947-99C9-7249-AD7A-C19D27244A61}"/>
          </ac:cxnSpMkLst>
        </pc:cxnChg>
        <pc:cxnChg chg="mod">
          <ac:chgData name="Omozaki Yuichi" userId="610607280ea384d7" providerId="LiveId" clId="{2E3FDB69-E0B2-1141-AD4A-4B10ABE79677}" dt="2020-06-23T16:04:27.987" v="10667" actId="164"/>
          <ac:cxnSpMkLst>
            <pc:docMk/>
            <pc:sldMk cId="3476652549" sldId="284"/>
            <ac:cxnSpMk id="204" creationId="{64D24BC8-BA18-B84F-B754-2137EB8C01C0}"/>
          </ac:cxnSpMkLst>
        </pc:cxnChg>
        <pc:cxnChg chg="add mod topLvl">
          <ac:chgData name="Omozaki Yuichi" userId="610607280ea384d7" providerId="LiveId" clId="{2E3FDB69-E0B2-1141-AD4A-4B10ABE79677}" dt="2020-06-23T16:04:53.073" v="10683" actId="165"/>
          <ac:cxnSpMkLst>
            <pc:docMk/>
            <pc:sldMk cId="3476652549" sldId="284"/>
            <ac:cxnSpMk id="237" creationId="{FD4ACCD0-2CC5-7840-8A33-24567FBD8E02}"/>
          </ac:cxnSpMkLst>
        </pc:cxnChg>
        <pc:cxnChg chg="add mod topLvl">
          <ac:chgData name="Omozaki Yuichi" userId="610607280ea384d7" providerId="LiveId" clId="{2E3FDB69-E0B2-1141-AD4A-4B10ABE79677}" dt="2020-06-23T16:04:53.073" v="10683" actId="165"/>
          <ac:cxnSpMkLst>
            <pc:docMk/>
            <pc:sldMk cId="3476652549" sldId="284"/>
            <ac:cxnSpMk id="239" creationId="{FC2C6546-E2CB-6F47-8775-502F0ECA14AC}"/>
          </ac:cxnSpMkLst>
        </pc:cxnChg>
        <pc:cxnChg chg="add mod topLvl">
          <ac:chgData name="Omozaki Yuichi" userId="610607280ea384d7" providerId="LiveId" clId="{2E3FDB69-E0B2-1141-AD4A-4B10ABE79677}" dt="2020-06-23T16:04:53.073" v="10683" actId="165"/>
          <ac:cxnSpMkLst>
            <pc:docMk/>
            <pc:sldMk cId="3476652549" sldId="284"/>
            <ac:cxnSpMk id="240" creationId="{9BBDBB9A-F0EF-7E40-B80F-0D5B16CB7ACA}"/>
          </ac:cxnSpMkLst>
        </pc:cxnChg>
      </pc:sldChg>
      <pc:sldChg chg="add">
        <pc:chgData name="Omozaki Yuichi" userId="610607280ea384d7" providerId="LiveId" clId="{2E3FDB69-E0B2-1141-AD4A-4B10ABE79677}" dt="2020-06-23T16:23:35.231" v="12028"/>
        <pc:sldMkLst>
          <pc:docMk/>
          <pc:sldMk cId="2096102808" sldId="285"/>
        </pc:sldMkLst>
      </pc:sldChg>
      <pc:sldChg chg="addSp delSp modSp add">
        <pc:chgData name="Omozaki Yuichi" userId="610607280ea384d7" providerId="LiveId" clId="{2E3FDB69-E0B2-1141-AD4A-4B10ABE79677}" dt="2020-06-23T16:39:53.814" v="12067" actId="21"/>
        <pc:sldMkLst>
          <pc:docMk/>
          <pc:sldMk cId="3357054316" sldId="286"/>
        </pc:sldMkLst>
        <pc:spChg chg="mod">
          <ac:chgData name="Omozaki Yuichi" userId="610607280ea384d7" providerId="LiveId" clId="{2E3FDB69-E0B2-1141-AD4A-4B10ABE79677}" dt="2020-06-23T16:39:37.756" v="12065" actId="208"/>
          <ac:spMkLst>
            <pc:docMk/>
            <pc:sldMk cId="3357054316" sldId="286"/>
            <ac:spMk id="49" creationId="{732C1B56-C9AE-3D4C-8D13-84A8B703F497}"/>
          </ac:spMkLst>
        </pc:spChg>
        <pc:spChg chg="add del mod">
          <ac:chgData name="Omozaki Yuichi" userId="610607280ea384d7" providerId="LiveId" clId="{2E3FDB69-E0B2-1141-AD4A-4B10ABE79677}" dt="2020-06-23T16:39:53.814" v="12067" actId="21"/>
          <ac:spMkLst>
            <pc:docMk/>
            <pc:sldMk cId="3357054316" sldId="286"/>
            <ac:spMk id="71" creationId="{E1B400B2-1433-8A43-BDB4-CFF49C61DDAD}"/>
          </ac:spMkLst>
        </pc:spChg>
        <pc:spChg chg="add del mod">
          <ac:chgData name="Omozaki Yuichi" userId="610607280ea384d7" providerId="LiveId" clId="{2E3FDB69-E0B2-1141-AD4A-4B10ABE79677}" dt="2020-06-23T16:39:53.814" v="12067" actId="21"/>
          <ac:spMkLst>
            <pc:docMk/>
            <pc:sldMk cId="3357054316" sldId="286"/>
            <ac:spMk id="72" creationId="{4C51A114-D99C-8B4D-9E58-16F1ADF2871B}"/>
          </ac:spMkLst>
        </pc:spChg>
        <pc:picChg chg="mod">
          <ac:chgData name="Omozaki Yuichi" userId="610607280ea384d7" providerId="LiveId" clId="{2E3FDB69-E0B2-1141-AD4A-4B10ABE79677}" dt="2020-06-23T16:39:15.090" v="12062" actId="167"/>
          <ac:picMkLst>
            <pc:docMk/>
            <pc:sldMk cId="3357054316" sldId="286"/>
            <ac:picMk id="70" creationId="{1BDA9122-5690-BD4D-B467-F6651374AA20}"/>
          </ac:picMkLst>
        </pc:picChg>
        <pc:cxnChg chg="add del mod">
          <ac:chgData name="Omozaki Yuichi" userId="610607280ea384d7" providerId="LiveId" clId="{2E3FDB69-E0B2-1141-AD4A-4B10ABE79677}" dt="2020-06-23T16:39:53.814" v="12067" actId="21"/>
          <ac:cxnSpMkLst>
            <pc:docMk/>
            <pc:sldMk cId="3357054316" sldId="286"/>
            <ac:cxnSpMk id="73" creationId="{04835E77-6E87-034E-8126-6B28684540C1}"/>
          </ac:cxnSpMkLst>
        </pc:cxnChg>
      </pc:sldChg>
    </pc:docChg>
  </pc:docChgLst>
  <pc:docChgLst>
    <pc:chgData name="Omozaki Yuichi" userId="610607280ea384d7" providerId="LiveId" clId="{BFA04563-1E85-EF49-9EC7-8FA5B7EB2943}"/>
    <pc:docChg chg="undo custSel addSld delSld modSld sldOrd">
      <pc:chgData name="Omozaki Yuichi" userId="610607280ea384d7" providerId="LiveId" clId="{BFA04563-1E85-EF49-9EC7-8FA5B7EB2943}" dt="2020-06-26T07:38:00.411" v="1411" actId="20577"/>
      <pc:docMkLst>
        <pc:docMk/>
      </pc:docMkLst>
      <pc:sldChg chg="modSp">
        <pc:chgData name="Omozaki Yuichi" userId="610607280ea384d7" providerId="LiveId" clId="{BFA04563-1E85-EF49-9EC7-8FA5B7EB2943}" dt="2020-06-26T07:38:00.411" v="1411" actId="20577"/>
        <pc:sldMkLst>
          <pc:docMk/>
          <pc:sldMk cId="2810607132" sldId="257"/>
        </pc:sldMkLst>
        <pc:spChg chg="mod">
          <ac:chgData name="Omozaki Yuichi" userId="610607280ea384d7" providerId="LiveId" clId="{BFA04563-1E85-EF49-9EC7-8FA5B7EB2943}" dt="2020-06-26T07:38:00.411" v="1411" actId="20577"/>
          <ac:spMkLst>
            <pc:docMk/>
            <pc:sldMk cId="2810607132" sldId="257"/>
            <ac:spMk id="3" creationId="{7F0197DE-B24F-41DB-AB59-112FB39C5346}"/>
          </ac:spMkLst>
        </pc:spChg>
      </pc:sldChg>
      <pc:sldChg chg="modSp">
        <pc:chgData name="Omozaki Yuichi" userId="610607280ea384d7" providerId="LiveId" clId="{BFA04563-1E85-EF49-9EC7-8FA5B7EB2943}" dt="2020-06-26T07:03:01.311" v="2" actId="113"/>
        <pc:sldMkLst>
          <pc:docMk/>
          <pc:sldMk cId="2550640469" sldId="262"/>
        </pc:sldMkLst>
        <pc:spChg chg="mod">
          <ac:chgData name="Omozaki Yuichi" userId="610607280ea384d7" providerId="LiveId" clId="{BFA04563-1E85-EF49-9EC7-8FA5B7EB2943}" dt="2020-06-26T07:03:01.311" v="2" actId="113"/>
          <ac:spMkLst>
            <pc:docMk/>
            <pc:sldMk cId="2550640469" sldId="262"/>
            <ac:spMk id="35" creationId="{BC766561-3B7D-7242-99B4-FEC56EE71B77}"/>
          </ac:spMkLst>
        </pc:spChg>
      </pc:sldChg>
      <pc:sldChg chg="addSp delSp modSp ord">
        <pc:chgData name="Omozaki Yuichi" userId="610607280ea384d7" providerId="LiveId" clId="{BFA04563-1E85-EF49-9EC7-8FA5B7EB2943}" dt="2020-06-26T07:36:31.335" v="1355"/>
        <pc:sldMkLst>
          <pc:docMk/>
          <pc:sldMk cId="3174531677" sldId="263"/>
        </pc:sldMkLst>
        <pc:spChg chg="add mod">
          <ac:chgData name="Omozaki Yuichi" userId="610607280ea384d7" providerId="LiveId" clId="{BFA04563-1E85-EF49-9EC7-8FA5B7EB2943}" dt="2020-06-26T07:20:20.659" v="260" actId="14100"/>
          <ac:spMkLst>
            <pc:docMk/>
            <pc:sldMk cId="3174531677" sldId="263"/>
            <ac:spMk id="10" creationId="{9CE11FF9-BCFB-334D-8E9E-A0FB9C29B99D}"/>
          </ac:spMkLst>
        </pc:spChg>
        <pc:spChg chg="del">
          <ac:chgData name="Omozaki Yuichi" userId="610607280ea384d7" providerId="LiveId" clId="{BFA04563-1E85-EF49-9EC7-8FA5B7EB2943}" dt="2020-06-26T07:12:11.543" v="41" actId="478"/>
          <ac:spMkLst>
            <pc:docMk/>
            <pc:sldMk cId="3174531677" sldId="263"/>
            <ac:spMk id="27" creationId="{6D8822BC-7E3F-1C42-919F-2E40C49531BA}"/>
          </ac:spMkLst>
        </pc:spChg>
        <pc:spChg chg="mod">
          <ac:chgData name="Omozaki Yuichi" userId="610607280ea384d7" providerId="LiveId" clId="{BFA04563-1E85-EF49-9EC7-8FA5B7EB2943}" dt="2020-06-26T07:20:04.229" v="258" actId="122"/>
          <ac:spMkLst>
            <pc:docMk/>
            <pc:sldMk cId="3174531677" sldId="263"/>
            <ac:spMk id="28" creationId="{69E8F17E-4878-5144-A4F6-C233BC3411AA}"/>
          </ac:spMkLst>
        </pc:spChg>
        <pc:spChg chg="del">
          <ac:chgData name="Omozaki Yuichi" userId="610607280ea384d7" providerId="LiveId" clId="{BFA04563-1E85-EF49-9EC7-8FA5B7EB2943}" dt="2020-06-26T07:12:07.333" v="40" actId="478"/>
          <ac:spMkLst>
            <pc:docMk/>
            <pc:sldMk cId="3174531677" sldId="263"/>
            <ac:spMk id="29" creationId="{F4269519-5CA9-F642-BAD3-546D11DD5CC5}"/>
          </ac:spMkLst>
        </pc:spChg>
      </pc:sldChg>
      <pc:sldChg chg="delSp modSp add del ord">
        <pc:chgData name="Omozaki Yuichi" userId="610607280ea384d7" providerId="LiveId" clId="{BFA04563-1E85-EF49-9EC7-8FA5B7EB2943}" dt="2020-06-26T07:36:18.141" v="1352" actId="1036"/>
        <pc:sldMkLst>
          <pc:docMk/>
          <pc:sldMk cId="2929631395" sldId="264"/>
        </pc:sldMkLst>
        <pc:spChg chg="mod">
          <ac:chgData name="Omozaki Yuichi" userId="610607280ea384d7" providerId="LiveId" clId="{BFA04563-1E85-EF49-9EC7-8FA5B7EB2943}" dt="2020-06-26T07:36:08.141" v="1336" actId="20577"/>
          <ac:spMkLst>
            <pc:docMk/>
            <pc:sldMk cId="2929631395" sldId="264"/>
            <ac:spMk id="3" creationId="{7F0197DE-B24F-41DB-AB59-112FB39C5346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0" creationId="{7B1C2756-926A-DD4C-83D1-E3B9CACFC400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7" creationId="{78E9B24E-866B-8F4E-A4F2-501BFA316599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8" creationId="{C7F1F0B2-A66B-E441-9A7D-9F3AE270905A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9" creationId="{57EB88C3-3D80-0940-8182-6679A6CE9DDC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20" creationId="{A3F2C213-EBDA-3E4F-8D31-5DAFE0B4E329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21" creationId="{A2048B08-047F-534A-8128-914B07A029D4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22" creationId="{0954D2B0-4DA7-BF43-AD88-C3D1641A611A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35" creationId="{EF6E8ADD-6273-8A4F-B465-1B0E52A4240F}"/>
          </ac:spMkLst>
        </pc:spChg>
        <pc:spChg chg="del">
          <ac:chgData name="Omozaki Yuichi" userId="610607280ea384d7" providerId="LiveId" clId="{BFA04563-1E85-EF49-9EC7-8FA5B7EB2943}" dt="2020-06-26T07:35:51.057" v="1326" actId="478"/>
          <ac:spMkLst>
            <pc:docMk/>
            <pc:sldMk cId="2929631395" sldId="264"/>
            <ac:spMk id="59" creationId="{FDFE967C-D29F-2C4E-A3DC-54A478D2FA3B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93" creationId="{62D20332-6080-8847-960A-CA71FBC405FF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97" creationId="{05442ECD-DE81-A04B-80CF-0EB36224D0D3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98" creationId="{3272388F-992C-014E-9300-6A896293B4A0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99" creationId="{32EFDEA1-BE3F-084D-ABA2-3946CF9CBD34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00" creationId="{196FBE9F-7CFA-AA45-BB04-63BCF2DE136B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01" creationId="{62DEDE89-82CE-A741-8D2A-8A48A995D6AC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02" creationId="{D469F257-24B0-674A-A438-EE7098645E15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12" creationId="{8562FCF0-4514-AB4D-AA3E-0D49640DFEF6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16" creationId="{FEF4DA93-ED12-4F48-A256-C68106C292FD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17" creationId="{DAC732F4-CA6C-DB45-A1D9-AF884765A1DB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20" creationId="{16619FB2-D4DA-F349-BDC5-4B89F982C5E3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21" creationId="{60F4252C-8498-194D-8DD6-0ECB5BE07F46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22" creationId="{7538CB2E-8064-7740-A721-6F85DFA850A7}"/>
          </ac:spMkLst>
        </pc:spChg>
        <pc:spChg chg="mod">
          <ac:chgData name="Omozaki Yuichi" userId="610607280ea384d7" providerId="LiveId" clId="{BFA04563-1E85-EF49-9EC7-8FA5B7EB2943}" dt="2020-06-26T07:36:18.141" v="1352" actId="1036"/>
          <ac:spMkLst>
            <pc:docMk/>
            <pc:sldMk cId="2929631395" sldId="264"/>
            <ac:spMk id="124" creationId="{04F0F801-13EF-1D45-802A-18BB29F4014B}"/>
          </ac:spMkLst>
        </pc:s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6" creationId="{07388551-6634-0240-AD54-BD7F1D555E22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14" creationId="{7D74EFA9-F5B2-B548-9DD1-BDB76EC9A159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25" creationId="{9EBA5745-A2BE-3044-9636-4AF21B158E6C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31" creationId="{07191392-C741-9448-911B-F28F792F500B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94" creationId="{2263AD5B-67CE-6148-A4F2-872934ECC341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105" creationId="{46E03AB0-4904-D848-BA8E-3B2C50FEBA51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108" creationId="{B14F7AF6-FC26-DD4E-B337-26252C49320D}"/>
          </ac:grpSpMkLst>
        </pc:grpChg>
        <pc:grpChg chg="mod">
          <ac:chgData name="Omozaki Yuichi" userId="610607280ea384d7" providerId="LiveId" clId="{BFA04563-1E85-EF49-9EC7-8FA5B7EB2943}" dt="2020-06-26T07:36:18.141" v="1352" actId="1036"/>
          <ac:grpSpMkLst>
            <pc:docMk/>
            <pc:sldMk cId="2929631395" sldId="264"/>
            <ac:grpSpMk id="113" creationId="{DF4DD4D4-3DAA-0B48-AF2F-BC89B403D2BB}"/>
          </ac:grpSpMkLst>
        </pc:grp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23" creationId="{52C1FEEE-45EF-5A40-9D6A-3F3ED614294A}"/>
          </ac:cxnSpMkLst>
        </pc:cxn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24" creationId="{2FEF761A-993D-8545-A299-C8EF2A507EDF}"/>
          </ac:cxnSpMkLst>
        </pc:cxn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103" creationId="{0265712D-D007-5148-8943-30B99FEEF032}"/>
          </ac:cxnSpMkLst>
        </pc:cxn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104" creationId="{CC33C560-3423-E441-8468-B3830F0138D5}"/>
          </ac:cxnSpMkLst>
        </pc:cxn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118" creationId="{350D7A47-30F9-104F-82FA-9E0E104B9C3A}"/>
          </ac:cxnSpMkLst>
        </pc:cxnChg>
        <pc:cxnChg chg="mod">
          <ac:chgData name="Omozaki Yuichi" userId="610607280ea384d7" providerId="LiveId" clId="{BFA04563-1E85-EF49-9EC7-8FA5B7EB2943}" dt="2020-06-26T07:36:18.141" v="1352" actId="1036"/>
          <ac:cxnSpMkLst>
            <pc:docMk/>
            <pc:sldMk cId="2929631395" sldId="264"/>
            <ac:cxnSpMk id="119" creationId="{C617FE8B-F7FE-7D49-88FD-1BD1B0B7DF5A}"/>
          </ac:cxnSpMkLst>
        </pc:cxnChg>
      </pc:sldChg>
      <pc:sldChg chg="addSp delSp modSp add ord">
        <pc:chgData name="Omozaki Yuichi" userId="610607280ea384d7" providerId="LiveId" clId="{BFA04563-1E85-EF49-9EC7-8FA5B7EB2943}" dt="2020-06-26T07:35:43.959" v="1325"/>
        <pc:sldMkLst>
          <pc:docMk/>
          <pc:sldMk cId="1789181174" sldId="293"/>
        </pc:sldMkLst>
        <pc:spChg chg="mod">
          <ac:chgData name="Omozaki Yuichi" userId="610607280ea384d7" providerId="LiveId" clId="{BFA04563-1E85-EF49-9EC7-8FA5B7EB2943}" dt="2020-06-26T07:21:47.638" v="339" actId="58"/>
          <ac:spMkLst>
            <pc:docMk/>
            <pc:sldMk cId="1789181174" sldId="293"/>
            <ac:spMk id="2" creationId="{EDA7BD7C-189C-4AD8-A8BE-6714776FB932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3" creationId="{7F0197DE-B24F-41DB-AB59-112FB39C5346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4" creationId="{A10A76CA-C8B9-3E49-9EC9-CAB5A17A1A83}"/>
          </ac:spMkLst>
        </pc:spChg>
        <pc:spChg chg="add del mod">
          <ac:chgData name="Omozaki Yuichi" userId="610607280ea384d7" providerId="LiveId" clId="{BFA04563-1E85-EF49-9EC7-8FA5B7EB2943}" dt="2020-06-26T07:21:11.688" v="263" actId="478"/>
          <ac:spMkLst>
            <pc:docMk/>
            <pc:sldMk cId="1789181174" sldId="293"/>
            <ac:spMk id="6" creationId="{89B631C8-7147-A74A-94E9-E4C0FEFAF2B8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9" creationId="{68A68CDD-2D67-394C-9710-7A4E95C6D909}"/>
          </ac:spMkLst>
        </pc:spChg>
        <pc:spChg chg="add mod">
          <ac:chgData name="Omozaki Yuichi" userId="610607280ea384d7" providerId="LiveId" clId="{BFA04563-1E85-EF49-9EC7-8FA5B7EB2943}" dt="2020-06-26T07:22:07.470" v="388" actId="20577"/>
          <ac:spMkLst>
            <pc:docMk/>
            <pc:sldMk cId="1789181174" sldId="293"/>
            <ac:spMk id="11" creationId="{0A9F4180-BA5C-C548-A7A3-E5238F99743B}"/>
          </ac:spMkLst>
        </pc:spChg>
        <pc:spChg chg="add mod">
          <ac:chgData name="Omozaki Yuichi" userId="610607280ea384d7" providerId="LiveId" clId="{BFA04563-1E85-EF49-9EC7-8FA5B7EB2943}" dt="2020-06-26T07:27:57.043" v="941" actId="207"/>
          <ac:spMkLst>
            <pc:docMk/>
            <pc:sldMk cId="1789181174" sldId="293"/>
            <ac:spMk id="12" creationId="{B9208AC7-B75B-6D43-9041-FF2BF0DD4B55}"/>
          </ac:spMkLst>
        </pc:spChg>
        <pc:spChg chg="add del mod">
          <ac:chgData name="Omozaki Yuichi" userId="610607280ea384d7" providerId="LiveId" clId="{BFA04563-1E85-EF49-9EC7-8FA5B7EB2943}" dt="2020-06-26T07:32:27.644" v="1313" actId="1036"/>
          <ac:spMkLst>
            <pc:docMk/>
            <pc:sldMk cId="1789181174" sldId="293"/>
            <ac:spMk id="13" creationId="{9B073E3C-9AD7-8647-ACF0-54CBBBFFAFAC}"/>
          </ac:spMkLst>
        </pc:spChg>
        <pc:spChg chg="add mod">
          <ac:chgData name="Omozaki Yuichi" userId="610607280ea384d7" providerId="LiveId" clId="{BFA04563-1E85-EF49-9EC7-8FA5B7EB2943}" dt="2020-06-26T07:35:40.891" v="1324" actId="20577"/>
          <ac:spMkLst>
            <pc:docMk/>
            <pc:sldMk cId="1789181174" sldId="293"/>
            <ac:spMk id="14" creationId="{7F809BC7-3114-5B41-9F49-AB061F09D093}"/>
          </ac:spMkLst>
        </pc:spChg>
        <pc:spChg chg="add mod">
          <ac:chgData name="Omozaki Yuichi" userId="610607280ea384d7" providerId="LiveId" clId="{BFA04563-1E85-EF49-9EC7-8FA5B7EB2943}" dt="2020-06-26T07:35:43.959" v="1325"/>
          <ac:spMkLst>
            <pc:docMk/>
            <pc:sldMk cId="1789181174" sldId="293"/>
            <ac:spMk id="15" creationId="{E7B70425-5D39-3D4A-B7C4-6D7CCB5088C1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27" creationId="{6D8822BC-7E3F-1C42-919F-2E40C49531BA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28" creationId="{69E8F17E-4878-5144-A4F6-C233BC3411AA}"/>
          </ac:spMkLst>
        </pc:spChg>
        <pc:spChg chg="del">
          <ac:chgData name="Omozaki Yuichi" userId="610607280ea384d7" providerId="LiveId" clId="{BFA04563-1E85-EF49-9EC7-8FA5B7EB2943}" dt="2020-06-26T07:21:07.858" v="262" actId="478"/>
          <ac:spMkLst>
            <pc:docMk/>
            <pc:sldMk cId="1789181174" sldId="293"/>
            <ac:spMk id="29" creationId="{F4269519-5CA9-F642-BAD3-546D11DD5CC5}"/>
          </ac:spMkLst>
        </pc:spChg>
      </pc:sldChg>
      <pc:sldChg chg="add del">
        <pc:chgData name="Omozaki Yuichi" userId="610607280ea384d7" providerId="LiveId" clId="{BFA04563-1E85-EF49-9EC7-8FA5B7EB2943}" dt="2020-06-26T07:32:03.438" v="1291" actId="2696"/>
        <pc:sldMkLst>
          <pc:docMk/>
          <pc:sldMk cId="4291899623" sldId="294"/>
        </pc:sldMkLst>
      </pc:sldChg>
    </pc:docChg>
  </pc:docChgLst>
  <pc:docChgLst>
    <pc:chgData name="Omozaki Yuichi" userId="610607280ea384d7" providerId="LiveId" clId="{7310CD9E-7A11-7D4F-9478-AE6CFA9658D6}"/>
    <pc:docChg chg="undo redo custSel addSld delSld modSld sldOrd modMainMaster">
      <pc:chgData name="Omozaki Yuichi" userId="610607280ea384d7" providerId="LiveId" clId="{7310CD9E-7A11-7D4F-9478-AE6CFA9658D6}" dt="2020-06-25T22:56:47.843" v="4726" actId="20577"/>
      <pc:docMkLst>
        <pc:docMk/>
      </pc:docMkLst>
      <pc:sldChg chg="addSp modSp">
        <pc:chgData name="Omozaki Yuichi" userId="610607280ea384d7" providerId="LiveId" clId="{7310CD9E-7A11-7D4F-9478-AE6CFA9658D6}" dt="2020-06-25T22:49:46.975" v="4663" actId="1076"/>
        <pc:sldMkLst>
          <pc:docMk/>
          <pc:sldMk cId="2550345651" sldId="256"/>
        </pc:sldMkLst>
        <pc:spChg chg="add mod">
          <ac:chgData name="Omozaki Yuichi" userId="610607280ea384d7" providerId="LiveId" clId="{7310CD9E-7A11-7D4F-9478-AE6CFA9658D6}" dt="2020-06-25T22:49:46.975" v="4663" actId="1076"/>
          <ac:spMkLst>
            <pc:docMk/>
            <pc:sldMk cId="2550345651" sldId="256"/>
            <ac:spMk id="4" creationId="{2C39BDF8-DE27-7D4A-A865-E6B621996150}"/>
          </ac:spMkLst>
        </pc:spChg>
        <pc:picChg chg="mod">
          <ac:chgData name="Omozaki Yuichi" userId="610607280ea384d7" providerId="LiveId" clId="{7310CD9E-7A11-7D4F-9478-AE6CFA9658D6}" dt="2020-06-25T22:48:14.918" v="4655" actId="167"/>
          <ac:picMkLst>
            <pc:docMk/>
            <pc:sldMk cId="2550345651" sldId="256"/>
            <ac:picMk id="10" creationId="{2D2E8FF2-F657-45A4-B0A2-4AB0C92E7D33}"/>
          </ac:picMkLst>
        </pc:picChg>
      </pc:sldChg>
      <pc:sldChg chg="addSp delSp modSp">
        <pc:chgData name="Omozaki Yuichi" userId="610607280ea384d7" providerId="LiveId" clId="{7310CD9E-7A11-7D4F-9478-AE6CFA9658D6}" dt="2020-06-25T22:51:47.454" v="4672"/>
        <pc:sldMkLst>
          <pc:docMk/>
          <pc:sldMk cId="2810607132" sldId="257"/>
        </pc:sldMkLst>
        <pc:spChg chg="mod">
          <ac:chgData name="Omozaki Yuichi" userId="610607280ea384d7" providerId="LiveId" clId="{7310CD9E-7A11-7D4F-9478-AE6CFA9658D6}" dt="2020-06-24T07:33:56.909" v="20" actId="1036"/>
          <ac:spMkLst>
            <pc:docMk/>
            <pc:sldMk cId="2810607132" sldId="257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5T09:00:53.637" v="2352" actId="27636"/>
          <ac:spMkLst>
            <pc:docMk/>
            <pc:sldMk cId="2810607132" sldId="257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810607132" sldId="257"/>
            <ac:spMk id="4" creationId="{725C9FCB-BE84-8A44-A51B-352C15D09914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810607132" sldId="257"/>
            <ac:spMk id="4" creationId="{B63C291E-1D81-3B42-9199-66F8D5C11778}"/>
          </ac:spMkLst>
        </pc:spChg>
        <pc:picChg chg="add del mod">
          <ac:chgData name="Omozaki Yuichi" userId="610607280ea384d7" providerId="LiveId" clId="{7310CD9E-7A11-7D4F-9478-AE6CFA9658D6}" dt="2020-06-25T22:51:47.454" v="4672"/>
          <ac:picMkLst>
            <pc:docMk/>
            <pc:sldMk cId="2810607132" sldId="257"/>
            <ac:picMk id="5" creationId="{01F74CEC-9356-EE43-960B-21EF0E1B4735}"/>
          </ac:picMkLst>
        </pc:picChg>
        <pc:picChg chg="del">
          <ac:chgData name="Omozaki Yuichi" userId="610607280ea384d7" providerId="LiveId" clId="{7310CD9E-7A11-7D4F-9478-AE6CFA9658D6}" dt="2020-06-24T07:33:43.268" v="0" actId="478"/>
          <ac:picMkLst>
            <pc:docMk/>
            <pc:sldMk cId="2810607132" sldId="257"/>
            <ac:picMk id="5" creationId="{5811BD0D-27A7-DD40-A3E5-87208384846E}"/>
          </ac:picMkLst>
        </pc:picChg>
      </pc:sldChg>
      <pc:sldChg chg="delSp modSp add del ord">
        <pc:chgData name="Omozaki Yuichi" userId="610607280ea384d7" providerId="LiveId" clId="{7310CD9E-7A11-7D4F-9478-AE6CFA9658D6}" dt="2020-06-24T10:25:13.422" v="774" actId="2696"/>
        <pc:sldMkLst>
          <pc:docMk/>
          <pc:sldMk cId="2763178426" sldId="258"/>
        </pc:sldMkLst>
        <pc:spChg chg="mod">
          <ac:chgData name="Omozaki Yuichi" userId="610607280ea384d7" providerId="LiveId" clId="{7310CD9E-7A11-7D4F-9478-AE6CFA9658D6}" dt="2020-06-24T08:49:29.072" v="572" actId="207"/>
          <ac:spMkLst>
            <pc:docMk/>
            <pc:sldMk cId="2763178426" sldId="258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10:22:30.966" v="614" actId="14100"/>
          <ac:spMkLst>
            <pc:docMk/>
            <pc:sldMk cId="2763178426" sldId="258"/>
            <ac:spMk id="3" creationId="{7F0197DE-B24F-41DB-AB59-112FB39C5346}"/>
          </ac:spMkLst>
        </pc:spChg>
        <pc:spChg chg="mod">
          <ac:chgData name="Omozaki Yuichi" userId="610607280ea384d7" providerId="LiveId" clId="{7310CD9E-7A11-7D4F-9478-AE6CFA9658D6}" dt="2020-06-24T10:23:46.481" v="705" actId="1037"/>
          <ac:spMkLst>
            <pc:docMk/>
            <pc:sldMk cId="2763178426" sldId="258"/>
            <ac:spMk id="6" creationId="{793F9860-3520-2842-AB3A-5CB609B7FA35}"/>
          </ac:spMkLst>
        </pc:spChg>
        <pc:spChg chg="mod">
          <ac:chgData name="Omozaki Yuichi" userId="610607280ea384d7" providerId="LiveId" clId="{7310CD9E-7A11-7D4F-9478-AE6CFA9658D6}" dt="2020-06-24T10:23:26.424" v="619" actId="14100"/>
          <ac:spMkLst>
            <pc:docMk/>
            <pc:sldMk cId="2763178426" sldId="258"/>
            <ac:spMk id="8" creationId="{33FD77AB-FA3A-2D45-BE30-76B01F74BAEF}"/>
          </ac:spMkLst>
        </pc:spChg>
        <pc:spChg chg="mod">
          <ac:chgData name="Omozaki Yuichi" userId="610607280ea384d7" providerId="LiveId" clId="{7310CD9E-7A11-7D4F-9478-AE6CFA9658D6}" dt="2020-06-24T10:23:20.189" v="618" actId="1076"/>
          <ac:spMkLst>
            <pc:docMk/>
            <pc:sldMk cId="2763178426" sldId="258"/>
            <ac:spMk id="9" creationId="{F10895D3-6272-4B45-BA7B-8E235989F96E}"/>
          </ac:spMkLst>
        </pc:spChg>
        <pc:spChg chg="mod">
          <ac:chgData name="Omozaki Yuichi" userId="610607280ea384d7" providerId="LiveId" clId="{7310CD9E-7A11-7D4F-9478-AE6CFA9658D6}" dt="2020-06-24T10:24:04.921" v="753" actId="1037"/>
          <ac:spMkLst>
            <pc:docMk/>
            <pc:sldMk cId="2763178426" sldId="258"/>
            <ac:spMk id="11" creationId="{EDA94FE4-B4E0-3445-83F9-503654777257}"/>
          </ac:spMkLst>
        </pc:spChg>
        <pc:spChg chg="mod">
          <ac:chgData name="Omozaki Yuichi" userId="610607280ea384d7" providerId="LiveId" clId="{7310CD9E-7A11-7D4F-9478-AE6CFA9658D6}" dt="2020-06-24T10:23:20.189" v="618" actId="1076"/>
          <ac:spMkLst>
            <pc:docMk/>
            <pc:sldMk cId="2763178426" sldId="258"/>
            <ac:spMk id="15" creationId="{A09C74FA-C8BE-374C-9301-4A2861FF9042}"/>
          </ac:spMkLst>
        </pc:spChg>
        <pc:spChg chg="mod">
          <ac:chgData name="Omozaki Yuichi" userId="610607280ea384d7" providerId="LiveId" clId="{7310CD9E-7A11-7D4F-9478-AE6CFA9658D6}" dt="2020-06-24T10:24:24.780" v="770" actId="20577"/>
          <ac:spMkLst>
            <pc:docMk/>
            <pc:sldMk cId="2763178426" sldId="258"/>
            <ac:spMk id="16" creationId="{70859DE3-1009-1044-B733-18F7AE87F5B8}"/>
          </ac:spMkLst>
        </pc:spChg>
        <pc:spChg chg="mod">
          <ac:chgData name="Omozaki Yuichi" userId="610607280ea384d7" providerId="LiveId" clId="{7310CD9E-7A11-7D4F-9478-AE6CFA9658D6}" dt="2020-06-24T10:24:04.921" v="753" actId="1037"/>
          <ac:spMkLst>
            <pc:docMk/>
            <pc:sldMk cId="2763178426" sldId="258"/>
            <ac:spMk id="17" creationId="{47DB653C-D0A1-FC42-A928-3921713D0F08}"/>
          </ac:spMkLst>
        </pc:spChg>
        <pc:spChg chg="mod">
          <ac:chgData name="Omozaki Yuichi" userId="610607280ea384d7" providerId="LiveId" clId="{7310CD9E-7A11-7D4F-9478-AE6CFA9658D6}" dt="2020-06-24T10:23:20.189" v="618" actId="1076"/>
          <ac:spMkLst>
            <pc:docMk/>
            <pc:sldMk cId="2763178426" sldId="258"/>
            <ac:spMk id="19" creationId="{29EAEEF4-2F37-0A44-BDDD-A75D0B5330EC}"/>
          </ac:spMkLst>
        </pc:spChg>
        <pc:spChg chg="mod">
          <ac:chgData name="Omozaki Yuichi" userId="610607280ea384d7" providerId="LiveId" clId="{7310CD9E-7A11-7D4F-9478-AE6CFA9658D6}" dt="2020-06-24T10:23:26.424" v="619" actId="14100"/>
          <ac:spMkLst>
            <pc:docMk/>
            <pc:sldMk cId="2763178426" sldId="258"/>
            <ac:spMk id="64" creationId="{CAA6321C-41B4-9E4B-940D-44F066B8F736}"/>
          </ac:spMkLst>
        </pc:spChg>
        <pc:spChg chg="mod">
          <ac:chgData name="Omozaki Yuichi" userId="610607280ea384d7" providerId="LiveId" clId="{7310CD9E-7A11-7D4F-9478-AE6CFA9658D6}" dt="2020-06-24T10:22:20.930" v="611" actId="1035"/>
          <ac:spMkLst>
            <pc:docMk/>
            <pc:sldMk cId="2763178426" sldId="258"/>
            <ac:spMk id="65" creationId="{32EAEBBB-1D98-144D-A955-687FB8DDB9B2}"/>
          </ac:spMkLst>
        </pc:spChg>
        <pc:spChg chg="mod">
          <ac:chgData name="Omozaki Yuichi" userId="610607280ea384d7" providerId="LiveId" clId="{7310CD9E-7A11-7D4F-9478-AE6CFA9658D6}" dt="2020-06-24T10:24:04.921" v="753" actId="1037"/>
          <ac:spMkLst>
            <pc:docMk/>
            <pc:sldMk cId="2763178426" sldId="258"/>
            <ac:spMk id="67" creationId="{4E377644-29F2-314B-AA7A-82FFB7DC0F3C}"/>
          </ac:spMkLst>
        </pc:spChg>
        <pc:spChg chg="mod">
          <ac:chgData name="Omozaki Yuichi" userId="610607280ea384d7" providerId="LiveId" clId="{7310CD9E-7A11-7D4F-9478-AE6CFA9658D6}" dt="2020-06-24T10:24:04.921" v="753" actId="1037"/>
          <ac:spMkLst>
            <pc:docMk/>
            <pc:sldMk cId="2763178426" sldId="258"/>
            <ac:spMk id="68" creationId="{4B530156-995B-994F-8151-5F5F95CC3A6F}"/>
          </ac:spMkLst>
        </pc:spChg>
        <pc:spChg chg="mod">
          <ac:chgData name="Omozaki Yuichi" userId="610607280ea384d7" providerId="LiveId" clId="{7310CD9E-7A11-7D4F-9478-AE6CFA9658D6}" dt="2020-06-24T10:22:20.930" v="611" actId="1035"/>
          <ac:spMkLst>
            <pc:docMk/>
            <pc:sldMk cId="2763178426" sldId="258"/>
            <ac:spMk id="70" creationId="{CBE7BD3F-4512-2849-BD6F-6E2726771335}"/>
          </ac:spMkLst>
        </pc:spChg>
        <pc:spChg chg="mod">
          <ac:chgData name="Omozaki Yuichi" userId="610607280ea384d7" providerId="LiveId" clId="{7310CD9E-7A11-7D4F-9478-AE6CFA9658D6}" dt="2020-06-24T10:22:20.930" v="611" actId="1035"/>
          <ac:spMkLst>
            <pc:docMk/>
            <pc:sldMk cId="2763178426" sldId="258"/>
            <ac:spMk id="71" creationId="{43117D65-E424-F149-9FF9-46B9B8D9F42A}"/>
          </ac:spMkLst>
        </pc:spChg>
        <pc:spChg chg="mod">
          <ac:chgData name="Omozaki Yuichi" userId="610607280ea384d7" providerId="LiveId" clId="{7310CD9E-7A11-7D4F-9478-AE6CFA9658D6}" dt="2020-06-24T10:23:46.481" v="705" actId="1037"/>
          <ac:spMkLst>
            <pc:docMk/>
            <pc:sldMk cId="2763178426" sldId="258"/>
            <ac:spMk id="72" creationId="{9554FFDC-9500-A949-9310-536C3AF07A15}"/>
          </ac:spMkLst>
        </pc:spChg>
        <pc:spChg chg="mod">
          <ac:chgData name="Omozaki Yuichi" userId="610607280ea384d7" providerId="LiveId" clId="{7310CD9E-7A11-7D4F-9478-AE6CFA9658D6}" dt="2020-06-24T10:23:46.481" v="705" actId="1037"/>
          <ac:spMkLst>
            <pc:docMk/>
            <pc:sldMk cId="2763178426" sldId="258"/>
            <ac:spMk id="74" creationId="{BAD9C905-A6FD-574C-B56D-1E914C7FFF71}"/>
          </ac:spMkLst>
        </pc:spChg>
        <pc:spChg chg="mod">
          <ac:chgData name="Omozaki Yuichi" userId="610607280ea384d7" providerId="LiveId" clId="{7310CD9E-7A11-7D4F-9478-AE6CFA9658D6}" dt="2020-06-24T10:22:20.930" v="611" actId="1035"/>
          <ac:spMkLst>
            <pc:docMk/>
            <pc:sldMk cId="2763178426" sldId="258"/>
            <ac:spMk id="78" creationId="{9238B67C-2744-D945-983B-4194A6768833}"/>
          </ac:spMkLst>
        </pc:spChg>
        <pc:picChg chg="mod">
          <ac:chgData name="Omozaki Yuichi" userId="610607280ea384d7" providerId="LiveId" clId="{7310CD9E-7A11-7D4F-9478-AE6CFA9658D6}" dt="2020-06-24T10:23:46.481" v="705" actId="1037"/>
          <ac:picMkLst>
            <pc:docMk/>
            <pc:sldMk cId="2763178426" sldId="258"/>
            <ac:picMk id="5" creationId="{017A255E-9CB1-4D4B-BFD2-1F0D6A79FF1B}"/>
          </ac:picMkLst>
        </pc:picChg>
        <pc:picChg chg="mod">
          <ac:chgData name="Omozaki Yuichi" userId="610607280ea384d7" providerId="LiveId" clId="{7310CD9E-7A11-7D4F-9478-AE6CFA9658D6}" dt="2020-06-24T10:24:04.921" v="753" actId="1037"/>
          <ac:picMkLst>
            <pc:docMk/>
            <pc:sldMk cId="2763178426" sldId="258"/>
            <ac:picMk id="10" creationId="{F64EE202-3BE4-B043-9E29-169B8D23FE67}"/>
          </ac:picMkLst>
        </pc:picChg>
        <pc:picChg chg="mod">
          <ac:chgData name="Omozaki Yuichi" userId="610607280ea384d7" providerId="LiveId" clId="{7310CD9E-7A11-7D4F-9478-AE6CFA9658D6}" dt="2020-06-24T10:23:20.189" v="618" actId="1076"/>
          <ac:picMkLst>
            <pc:docMk/>
            <pc:sldMk cId="2763178426" sldId="258"/>
            <ac:picMk id="14" creationId="{D1E56423-612D-8D49-A953-6149CB29C456}"/>
          </ac:picMkLst>
        </pc:picChg>
        <pc:picChg chg="del">
          <ac:chgData name="Omozaki Yuichi" userId="610607280ea384d7" providerId="LiveId" clId="{7310CD9E-7A11-7D4F-9478-AE6CFA9658D6}" dt="2020-06-24T07:34:00.985" v="21" actId="478"/>
          <ac:picMkLst>
            <pc:docMk/>
            <pc:sldMk cId="2763178426" sldId="258"/>
            <ac:picMk id="28" creationId="{87D70FD8-4270-C347-907C-14AEBA6BD2EF}"/>
          </ac:picMkLst>
        </pc:picChg>
        <pc:picChg chg="mod">
          <ac:chgData name="Omozaki Yuichi" userId="610607280ea384d7" providerId="LiveId" clId="{7310CD9E-7A11-7D4F-9478-AE6CFA9658D6}" dt="2020-06-24T10:24:04.921" v="753" actId="1037"/>
          <ac:picMkLst>
            <pc:docMk/>
            <pc:sldMk cId="2763178426" sldId="258"/>
            <ac:picMk id="66" creationId="{8C682C89-BBA3-FC48-BC9E-FC5BBE74B898}"/>
          </ac:picMkLst>
        </pc:picChg>
        <pc:picChg chg="mod">
          <ac:chgData name="Omozaki Yuichi" userId="610607280ea384d7" providerId="LiveId" clId="{7310CD9E-7A11-7D4F-9478-AE6CFA9658D6}" dt="2020-06-24T10:22:20.930" v="611" actId="1035"/>
          <ac:picMkLst>
            <pc:docMk/>
            <pc:sldMk cId="2763178426" sldId="258"/>
            <ac:picMk id="69" creationId="{45C32EEE-F764-BB47-A9FD-9C4208E6D66C}"/>
          </ac:picMkLst>
        </pc:picChg>
        <pc:picChg chg="mod">
          <ac:chgData name="Omozaki Yuichi" userId="610607280ea384d7" providerId="LiveId" clId="{7310CD9E-7A11-7D4F-9478-AE6CFA9658D6}" dt="2020-06-24T10:23:46.481" v="705" actId="1037"/>
          <ac:picMkLst>
            <pc:docMk/>
            <pc:sldMk cId="2763178426" sldId="258"/>
            <ac:picMk id="73" creationId="{623DD1BE-46AD-264D-BFB5-49FD8D10097C}"/>
          </ac:picMkLst>
        </pc:picChg>
      </pc:sldChg>
      <pc:sldChg chg="addSp delSp modSp del">
        <pc:chgData name="Omozaki Yuichi" userId="610607280ea384d7" providerId="LiveId" clId="{7310CD9E-7A11-7D4F-9478-AE6CFA9658D6}" dt="2020-06-25T22:47:57.165" v="4649" actId="2696"/>
        <pc:sldMkLst>
          <pc:docMk/>
          <pc:sldMk cId="3164234643" sldId="259"/>
        </pc:sldMkLst>
        <pc:spChg chg="mod">
          <ac:chgData name="Omozaki Yuichi" userId="610607280ea384d7" providerId="LiveId" clId="{7310CD9E-7A11-7D4F-9478-AE6CFA9658D6}" dt="2020-06-24T07:43:51.464" v="565" actId="1036"/>
          <ac:spMkLst>
            <pc:docMk/>
            <pc:sldMk cId="3164234643" sldId="259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07:43:51.464" v="565" actId="1036"/>
          <ac:spMkLst>
            <pc:docMk/>
            <pc:sldMk cId="3164234643" sldId="259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164234643" sldId="259"/>
            <ac:spMk id="4" creationId="{37B136F8-7EC3-FC4C-8C80-6699223D2035}"/>
          </ac:spMkLst>
        </pc:spChg>
      </pc:sldChg>
      <pc:sldChg chg="addSp delSp modSp">
        <pc:chgData name="Omozaki Yuichi" userId="610607280ea384d7" providerId="LiveId" clId="{7310CD9E-7A11-7D4F-9478-AE6CFA9658D6}" dt="2020-06-25T22:51:22.286" v="4670" actId="2085"/>
        <pc:sldMkLst>
          <pc:docMk/>
          <pc:sldMk cId="170438656" sldId="261"/>
        </pc:sldMkLst>
        <pc:spChg chg="mod">
          <ac:chgData name="Omozaki Yuichi" userId="610607280ea384d7" providerId="LiveId" clId="{7310CD9E-7A11-7D4F-9478-AE6CFA9658D6}" dt="2020-06-24T08:49:33.393" v="573" actId="207"/>
          <ac:spMkLst>
            <pc:docMk/>
            <pc:sldMk cId="170438656" sldId="261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10:35:29.122" v="833" actId="14100"/>
          <ac:spMkLst>
            <pc:docMk/>
            <pc:sldMk cId="170438656" sldId="261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70438656" sldId="261"/>
            <ac:spMk id="4" creationId="{90E0A5BD-49E8-2B47-8D30-AC510433425C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70438656" sldId="261"/>
            <ac:spMk id="4" creationId="{F6CA27EC-2C99-7C41-9453-36A106F5D860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28" creationId="{F2890E87-C08E-C445-AD69-DD6D6A0093BB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29" creationId="{2DBA72B0-D9A4-5A44-B226-FE8D84C26C0B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0" creationId="{CF143726-8371-C44F-A492-084C47C10F31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1" creationId="{572D55C8-2880-BA44-8C2D-0BE6AC37E6C2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2" creationId="{912F5E64-D0A4-1A42-956F-66854A97955C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3" creationId="{147A98A7-D1A0-E044-82C0-D6D1D43448EB}"/>
          </ac:spMkLst>
        </pc:spChg>
        <pc:spChg chg="add mod">
          <ac:chgData name="Omozaki Yuichi" userId="610607280ea384d7" providerId="LiveId" clId="{7310CD9E-7A11-7D4F-9478-AE6CFA9658D6}" dt="2020-06-25T22:51:22.286" v="4670" actId="2085"/>
          <ac:spMkLst>
            <pc:docMk/>
            <pc:sldMk cId="170438656" sldId="261"/>
            <ac:spMk id="34" creationId="{E935C3DA-EA53-C840-A787-B31389C48041}"/>
          </ac:spMkLst>
        </pc:spChg>
        <pc:spChg chg="add del mod">
          <ac:chgData name="Omozaki Yuichi" userId="610607280ea384d7" providerId="LiveId" clId="{7310CD9E-7A11-7D4F-9478-AE6CFA9658D6}" dt="2020-06-24T10:46:20.775" v="1409" actId="478"/>
          <ac:spMkLst>
            <pc:docMk/>
            <pc:sldMk cId="170438656" sldId="261"/>
            <ac:spMk id="35" creationId="{F7295D70-4CDA-F343-92EF-F32E6AA673C4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6" creationId="{81F27152-EE1B-B748-BD17-CBA6CB51775D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7" creationId="{776D1555-AB31-F24D-AA0F-292727EB0224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8" creationId="{5E96DD2F-210D-CA48-ACFA-1FDF5F228D87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39" creationId="{D3E9A7EB-2218-704D-9F7A-64E25639E5C0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0" creationId="{9258EA6F-EEF6-5E42-BB50-F8B0C6F10E7F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1" creationId="{EA3F4E7C-B5E2-A741-8C7F-B8B3401437A4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2" creationId="{3DCC5040-C087-AE42-8884-3116ABAB3F21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3" creationId="{47F97012-7530-E644-A161-5DAB4F564537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4" creationId="{B372B3FF-7A87-6841-AB9C-374284770CD7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5" creationId="{749E3366-C015-814D-AA07-32CA0FF96A0E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6" creationId="{DAA80912-8FE3-7546-9642-71E4D825C7D3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7" creationId="{EFA5F587-054F-794D-A137-A2672B40E00D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8" creationId="{6EB32398-579A-B747-88E3-CF4B3E693B86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49" creationId="{03B9A838-8449-274C-88C2-212F4D93BBA3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50" creationId="{3E0F0DF3-E752-434F-9518-6F171B56BA71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51" creationId="{A82E29AA-C44E-D14D-A54F-29D37DB05959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52" creationId="{1AEC5AB8-2AA1-7041-92C4-C0039E458746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53" creationId="{B0E24669-48AC-E343-9DD6-09F1F0C54DFD}"/>
          </ac:spMkLst>
        </pc:spChg>
        <pc:spChg chg="mod">
          <ac:chgData name="Omozaki Yuichi" userId="610607280ea384d7" providerId="LiveId" clId="{7310CD9E-7A11-7D4F-9478-AE6CFA9658D6}" dt="2020-06-24T10:36:55.665" v="956" actId="1036"/>
          <ac:spMkLst>
            <pc:docMk/>
            <pc:sldMk cId="170438656" sldId="261"/>
            <ac:spMk id="54" creationId="{59B28136-DA3C-1949-B347-39B94C6FAE94}"/>
          </ac:spMkLst>
        </pc:spChg>
        <pc:picChg chg="del">
          <ac:chgData name="Omozaki Yuichi" userId="610607280ea384d7" providerId="LiveId" clId="{7310CD9E-7A11-7D4F-9478-AE6CFA9658D6}" dt="2020-06-24T07:34:20.749" v="42" actId="478"/>
          <ac:picMkLst>
            <pc:docMk/>
            <pc:sldMk cId="170438656" sldId="261"/>
            <ac:picMk id="34" creationId="{2C8D3FC9-12E4-744E-BD5B-24C3A3EB697D}"/>
          </ac:picMkLst>
        </pc:picChg>
      </pc:sldChg>
      <pc:sldChg chg="addSp delSp modSp ord">
        <pc:chgData name="Omozaki Yuichi" userId="610607280ea384d7" providerId="LiveId" clId="{7310CD9E-7A11-7D4F-9478-AE6CFA9658D6}" dt="2020-06-25T22:51:10.483" v="4669" actId="2085"/>
        <pc:sldMkLst>
          <pc:docMk/>
          <pc:sldMk cId="2550640469" sldId="262"/>
        </pc:sldMkLst>
        <pc:spChg chg="mod">
          <ac:chgData name="Omozaki Yuichi" userId="610607280ea384d7" providerId="LiveId" clId="{7310CD9E-7A11-7D4F-9478-AE6CFA9658D6}" dt="2020-06-24T08:49:36.830" v="574" actId="207"/>
          <ac:spMkLst>
            <pc:docMk/>
            <pc:sldMk cId="2550640469" sldId="262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10:44:57.356" v="1372" actId="57"/>
          <ac:spMkLst>
            <pc:docMk/>
            <pc:sldMk cId="2550640469" sldId="262"/>
            <ac:spMk id="3" creationId="{7F0197DE-B24F-41DB-AB59-112FB39C5346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4" creationId="{A10A76CA-C8B9-3E49-9EC9-CAB5A17A1A83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550640469" sldId="262"/>
            <ac:spMk id="5" creationId="{A3B4BA2A-3C91-F544-9BE9-873F72C42FB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550640469" sldId="262"/>
            <ac:spMk id="5" creationId="{E2C451A5-9C41-5940-A27F-7EA8B1EF5ADF}"/>
          </ac:spMkLst>
        </pc:spChg>
        <pc:spChg chg="add mod">
          <ac:chgData name="Omozaki Yuichi" userId="610607280ea384d7" providerId="LiveId" clId="{7310CD9E-7A11-7D4F-9478-AE6CFA9658D6}" dt="2020-06-25T22:51:10.483" v="4669" actId="2085"/>
          <ac:spMkLst>
            <pc:docMk/>
            <pc:sldMk cId="2550640469" sldId="262"/>
            <ac:spMk id="29" creationId="{8F8DC426-4A90-8F44-BEEB-48AE099D37FC}"/>
          </ac:spMkLst>
        </pc:spChg>
        <pc:spChg chg="mod">
          <ac:chgData name="Omozaki Yuichi" userId="610607280ea384d7" providerId="LiveId" clId="{7310CD9E-7A11-7D4F-9478-AE6CFA9658D6}" dt="2020-06-24T10:39:20.040" v="1014" actId="20577"/>
          <ac:spMkLst>
            <pc:docMk/>
            <pc:sldMk cId="2550640469" sldId="262"/>
            <ac:spMk id="35" creationId="{BC766561-3B7D-7242-99B4-FEC56EE71B77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55" creationId="{C99B2908-1A98-D24E-9123-EA32F7659A64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56" creationId="{51389F27-7F41-CE41-A864-03A5B96EF6D6}"/>
          </ac:spMkLst>
        </pc:spChg>
        <pc:spChg chg="mod">
          <ac:chgData name="Omozaki Yuichi" userId="610607280ea384d7" providerId="LiveId" clId="{7310CD9E-7A11-7D4F-9478-AE6CFA9658D6}" dt="2020-06-24T10:41:48.697" v="1194" actId="1076"/>
          <ac:spMkLst>
            <pc:docMk/>
            <pc:sldMk cId="2550640469" sldId="262"/>
            <ac:spMk id="58" creationId="{F34CF259-D23E-B240-9A82-E757FCEEB79D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59" creationId="{E498E3BE-0B09-DF43-8481-FCD1F408CFF1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0" creationId="{C804A974-672B-7344-A3E9-F32AD6681E92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2" creationId="{AF21C666-EBEE-1844-B772-304EF71F5102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3" creationId="{02CD5AF7-0F98-2341-ACDC-1C83D96F0AB5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4" creationId="{FF031131-2689-C747-B4E8-1B5983DF6CAB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6" creationId="{134C81DE-F354-1844-B663-CECDAD5014C1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7" creationId="{7959F22B-73AF-0044-8084-427ACF362B4A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8" creationId="{2EC1B427-A9A9-4F4F-9D42-E332FF28FE59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69" creationId="{3BE1CB0C-48D9-1D49-8B8F-38B4E0676A78}"/>
          </ac:spMkLst>
        </pc:spChg>
        <pc:spChg chg="mod">
          <ac:chgData name="Omozaki Yuichi" userId="610607280ea384d7" providerId="LiveId" clId="{7310CD9E-7A11-7D4F-9478-AE6CFA9658D6}" dt="2020-06-24T07:34:55.177" v="83" actId="1036"/>
          <ac:spMkLst>
            <pc:docMk/>
            <pc:sldMk cId="2550640469" sldId="262"/>
            <ac:spMk id="70" creationId="{7A8BCC16-4C1C-6049-8B19-FEE08C42A496}"/>
          </ac:spMkLst>
        </pc:spChg>
        <pc:spChg chg="mod">
          <ac:chgData name="Omozaki Yuichi" userId="610607280ea384d7" providerId="LiveId" clId="{7310CD9E-7A11-7D4F-9478-AE6CFA9658D6}" dt="2020-06-24T10:39:05.423" v="1006" actId="1038"/>
          <ac:spMkLst>
            <pc:docMk/>
            <pc:sldMk cId="2550640469" sldId="262"/>
            <ac:spMk id="73" creationId="{7A203080-80CC-8E47-8467-0EEAB92ABF3C}"/>
          </ac:spMkLst>
        </pc:spChg>
        <pc:spChg chg="mod">
          <ac:chgData name="Omozaki Yuichi" userId="610607280ea384d7" providerId="LiveId" clId="{7310CD9E-7A11-7D4F-9478-AE6CFA9658D6}" dt="2020-06-24T10:39:05.423" v="1006" actId="1038"/>
          <ac:spMkLst>
            <pc:docMk/>
            <pc:sldMk cId="2550640469" sldId="262"/>
            <ac:spMk id="74" creationId="{3849250A-ACE6-6D43-8D8D-2F071198A4FC}"/>
          </ac:spMkLst>
        </pc:spChg>
        <pc:picChg chg="del">
          <ac:chgData name="Omozaki Yuichi" userId="610607280ea384d7" providerId="LiveId" clId="{7310CD9E-7A11-7D4F-9478-AE6CFA9658D6}" dt="2020-06-24T07:34:40.876" v="63" actId="478"/>
          <ac:picMkLst>
            <pc:docMk/>
            <pc:sldMk cId="2550640469" sldId="262"/>
            <ac:picMk id="27" creationId="{C4742B62-3783-7A49-8A8E-ABA4855F5B75}"/>
          </ac:picMkLst>
        </pc:picChg>
        <pc:picChg chg="mod">
          <ac:chgData name="Omozaki Yuichi" userId="610607280ea384d7" providerId="LiveId" clId="{7310CD9E-7A11-7D4F-9478-AE6CFA9658D6}" dt="2020-06-24T07:34:55.177" v="83" actId="1036"/>
          <ac:picMkLst>
            <pc:docMk/>
            <pc:sldMk cId="2550640469" sldId="262"/>
            <ac:picMk id="57" creationId="{5E6B58BF-5C42-6742-ADCC-05DBA0BECEC1}"/>
          </ac:picMkLst>
        </pc:picChg>
        <pc:picChg chg="mod">
          <ac:chgData name="Omozaki Yuichi" userId="610607280ea384d7" providerId="LiveId" clId="{7310CD9E-7A11-7D4F-9478-AE6CFA9658D6}" dt="2020-06-24T07:34:55.177" v="83" actId="1036"/>
          <ac:picMkLst>
            <pc:docMk/>
            <pc:sldMk cId="2550640469" sldId="262"/>
            <ac:picMk id="61" creationId="{7940BDE4-EFE8-B54D-A6AE-F327D889B723}"/>
          </ac:picMkLst>
        </pc:picChg>
        <pc:picChg chg="mod">
          <ac:chgData name="Omozaki Yuichi" userId="610607280ea384d7" providerId="LiveId" clId="{7310CD9E-7A11-7D4F-9478-AE6CFA9658D6}" dt="2020-06-24T07:34:55.177" v="83" actId="1036"/>
          <ac:picMkLst>
            <pc:docMk/>
            <pc:sldMk cId="2550640469" sldId="262"/>
            <ac:picMk id="65" creationId="{E4AF3F60-A0F7-DB47-959F-1EA35617055C}"/>
          </ac:picMkLst>
        </pc:picChg>
        <pc:cxnChg chg="mod">
          <ac:chgData name="Omozaki Yuichi" userId="610607280ea384d7" providerId="LiveId" clId="{7310CD9E-7A11-7D4F-9478-AE6CFA9658D6}" dt="2020-06-24T10:39:09.660" v="1007" actId="14100"/>
          <ac:cxnSpMkLst>
            <pc:docMk/>
            <pc:sldMk cId="2550640469" sldId="262"/>
            <ac:cxnSpMk id="71" creationId="{B9949BC3-5864-1748-9B24-B9A0DF131F26}"/>
          </ac:cxnSpMkLst>
        </pc:cxnChg>
        <pc:cxnChg chg="mod">
          <ac:chgData name="Omozaki Yuichi" userId="610607280ea384d7" providerId="LiveId" clId="{7310CD9E-7A11-7D4F-9478-AE6CFA9658D6}" dt="2020-06-24T10:39:13.099" v="1008" actId="14100"/>
          <ac:cxnSpMkLst>
            <pc:docMk/>
            <pc:sldMk cId="2550640469" sldId="262"/>
            <ac:cxnSpMk id="72" creationId="{2ADCC52B-BFCA-DE47-B091-A303ABBBEED0}"/>
          </ac:cxnSpMkLst>
        </pc:cxnChg>
      </pc:sldChg>
      <pc:sldChg chg="addSp delSp modSp">
        <pc:chgData name="Omozaki Yuichi" userId="610607280ea384d7" providerId="LiveId" clId="{7310CD9E-7A11-7D4F-9478-AE6CFA9658D6}" dt="2020-06-25T22:50:57.061" v="4668" actId="2085"/>
        <pc:sldMkLst>
          <pc:docMk/>
          <pc:sldMk cId="3174531677" sldId="263"/>
        </pc:sldMkLst>
        <pc:spChg chg="mod">
          <ac:chgData name="Omozaki Yuichi" userId="610607280ea384d7" providerId="LiveId" clId="{7310CD9E-7A11-7D4F-9478-AE6CFA9658D6}" dt="2020-06-24T08:49:43.729" v="575" actId="207"/>
          <ac:spMkLst>
            <pc:docMk/>
            <pc:sldMk cId="3174531677" sldId="263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10:58:00.899" v="1999" actId="20577"/>
          <ac:spMkLst>
            <pc:docMk/>
            <pc:sldMk cId="3174531677" sldId="263"/>
            <ac:spMk id="3" creationId="{7F0197DE-B24F-41DB-AB59-112FB39C5346}"/>
          </ac:spMkLst>
        </pc:spChg>
        <pc:spChg chg="mod">
          <ac:chgData name="Omozaki Yuichi" userId="610607280ea384d7" providerId="LiveId" clId="{7310CD9E-7A11-7D4F-9478-AE6CFA9658D6}" dt="2020-06-24T08:47:21.160" v="571" actId="2711"/>
          <ac:spMkLst>
            <pc:docMk/>
            <pc:sldMk cId="3174531677" sldId="263"/>
            <ac:spMk id="4" creationId="{A10A76CA-C8B9-3E49-9EC9-CAB5A17A1A83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174531677" sldId="263"/>
            <ac:spMk id="5" creationId="{3230D2E1-20B4-3E4B-AA3C-39C7EAEADB60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174531677" sldId="263"/>
            <ac:spMk id="5" creationId="{EE72530E-A26F-884A-85AF-02EFC260F4EE}"/>
          </ac:spMkLst>
        </pc:spChg>
        <pc:spChg chg="add mod">
          <ac:chgData name="Omozaki Yuichi" userId="610607280ea384d7" providerId="LiveId" clId="{7310CD9E-7A11-7D4F-9478-AE6CFA9658D6}" dt="2020-06-25T22:50:57.061" v="4668" actId="2085"/>
          <ac:spMkLst>
            <pc:docMk/>
            <pc:sldMk cId="3174531677" sldId="263"/>
            <ac:spMk id="9" creationId="{68A68CDD-2D67-394C-9710-7A4E95C6D909}"/>
          </ac:spMkLst>
        </pc:spChg>
        <pc:spChg chg="mod">
          <ac:chgData name="Omozaki Yuichi" userId="610607280ea384d7" providerId="LiveId" clId="{7310CD9E-7A11-7D4F-9478-AE6CFA9658D6}" dt="2020-06-24T07:35:15.517" v="104" actId="1036"/>
          <ac:spMkLst>
            <pc:docMk/>
            <pc:sldMk cId="3174531677" sldId="263"/>
            <ac:spMk id="27" creationId="{6D8822BC-7E3F-1C42-919F-2E40C49531BA}"/>
          </ac:spMkLst>
        </pc:spChg>
        <pc:spChg chg="mod">
          <ac:chgData name="Omozaki Yuichi" userId="610607280ea384d7" providerId="LiveId" clId="{7310CD9E-7A11-7D4F-9478-AE6CFA9658D6}" dt="2020-06-25T22:40:49.679" v="4325" actId="20577"/>
          <ac:spMkLst>
            <pc:docMk/>
            <pc:sldMk cId="3174531677" sldId="263"/>
            <ac:spMk id="28" creationId="{69E8F17E-4878-5144-A4F6-C233BC3411AA}"/>
          </ac:spMkLst>
        </pc:spChg>
        <pc:spChg chg="mod">
          <ac:chgData name="Omozaki Yuichi" userId="610607280ea384d7" providerId="LiveId" clId="{7310CD9E-7A11-7D4F-9478-AE6CFA9658D6}" dt="2020-06-25T22:39:09.301" v="4240" actId="20577"/>
          <ac:spMkLst>
            <pc:docMk/>
            <pc:sldMk cId="3174531677" sldId="263"/>
            <ac:spMk id="29" creationId="{F4269519-5CA9-F642-BAD3-546D11DD5CC5}"/>
          </ac:spMkLst>
        </pc:spChg>
        <pc:picChg chg="del">
          <ac:chgData name="Omozaki Yuichi" userId="610607280ea384d7" providerId="LiveId" clId="{7310CD9E-7A11-7D4F-9478-AE6CFA9658D6}" dt="2020-06-24T07:35:01.237" v="84" actId="478"/>
          <ac:picMkLst>
            <pc:docMk/>
            <pc:sldMk cId="3174531677" sldId="263"/>
            <ac:picMk id="9" creationId="{EFD5D681-7B02-0D4E-8BC6-3F2D9B7BC32B}"/>
          </ac:picMkLst>
        </pc:picChg>
      </pc:sldChg>
      <pc:sldChg chg="addSp delSp modSp">
        <pc:chgData name="Omozaki Yuichi" userId="610607280ea384d7" providerId="LiveId" clId="{7310CD9E-7A11-7D4F-9478-AE6CFA9658D6}" dt="2020-06-25T22:50:48.687" v="4667" actId="2085"/>
        <pc:sldMkLst>
          <pc:docMk/>
          <pc:sldMk cId="2929631395" sldId="264"/>
        </pc:sldMkLst>
        <pc:spChg chg="mod">
          <ac:chgData name="Omozaki Yuichi" userId="610607280ea384d7" providerId="LiveId" clId="{7310CD9E-7A11-7D4F-9478-AE6CFA9658D6}" dt="2020-06-24T08:49:47.463" v="576" actId="207"/>
          <ac:spMkLst>
            <pc:docMk/>
            <pc:sldMk cId="2929631395" sldId="264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11:00:41.027" v="2046" actId="14100"/>
          <ac:spMkLst>
            <pc:docMk/>
            <pc:sldMk cId="2929631395" sldId="264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929631395" sldId="264"/>
            <ac:spMk id="4" creationId="{7558FEAB-8212-604B-81E6-CA4D5BE2365E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929631395" sldId="264"/>
            <ac:spMk id="4" creationId="{DFE5BDF7-7DF0-9B49-AEC2-2A1A13665DFD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0" creationId="{7B1C2756-926A-DD4C-83D1-E3B9CACFC400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7" creationId="{78E9B24E-866B-8F4E-A4F2-501BFA316599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8" creationId="{C7F1F0B2-A66B-E441-9A7D-9F3AE270905A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9" creationId="{57EB88C3-3D80-0940-8182-6679A6CE9DDC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20" creationId="{A3F2C213-EBDA-3E4F-8D31-5DAFE0B4E329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21" creationId="{A2048B08-047F-534A-8128-914B07A029D4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22" creationId="{0954D2B0-4DA7-BF43-AD88-C3D1641A611A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35" creationId="{EF6E8ADD-6273-8A4F-B465-1B0E52A4240F}"/>
          </ac:spMkLst>
        </pc:spChg>
        <pc:spChg chg="add mod">
          <ac:chgData name="Omozaki Yuichi" userId="610607280ea384d7" providerId="LiveId" clId="{7310CD9E-7A11-7D4F-9478-AE6CFA9658D6}" dt="2020-06-25T22:50:48.687" v="4667" actId="2085"/>
          <ac:spMkLst>
            <pc:docMk/>
            <pc:sldMk cId="2929631395" sldId="264"/>
            <ac:spMk id="59" creationId="{FDFE967C-D29F-2C4E-A3DC-54A478D2FA3B}"/>
          </ac:spMkLst>
        </pc:spChg>
        <pc:spChg chg="add del mod">
          <ac:chgData name="Omozaki Yuichi" userId="610607280ea384d7" providerId="LiveId" clId="{7310CD9E-7A11-7D4F-9478-AE6CFA9658D6}" dt="2020-06-24T11:01:29.323" v="2097" actId="478"/>
          <ac:spMkLst>
            <pc:docMk/>
            <pc:sldMk cId="2929631395" sldId="264"/>
            <ac:spMk id="60" creationId="{8527E84A-74C0-6541-B78B-DA64F03CE47F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93" creationId="{62D20332-6080-8847-960A-CA71FBC405FF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97" creationId="{05442ECD-DE81-A04B-80CF-0EB36224D0D3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98" creationId="{3272388F-992C-014E-9300-6A896293B4A0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99" creationId="{32EFDEA1-BE3F-084D-ABA2-3946CF9CBD34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00" creationId="{196FBE9F-7CFA-AA45-BB04-63BCF2DE136B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01" creationId="{62DEDE89-82CE-A741-8D2A-8A48A995D6AC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02" creationId="{D469F257-24B0-674A-A438-EE7098645E15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12" creationId="{8562FCF0-4514-AB4D-AA3E-0D49640DFEF6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16" creationId="{FEF4DA93-ED12-4F48-A256-C68106C292FD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17" creationId="{DAC732F4-CA6C-DB45-A1D9-AF884765A1DB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20" creationId="{16619FB2-D4DA-F349-BDC5-4B89F982C5E3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21" creationId="{60F4252C-8498-194D-8DD6-0ECB5BE07F46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22" creationId="{7538CB2E-8064-7740-A721-6F85DFA850A7}"/>
          </ac:spMkLst>
        </pc:spChg>
        <pc:spChg chg="mod">
          <ac:chgData name="Omozaki Yuichi" userId="610607280ea384d7" providerId="LiveId" clId="{7310CD9E-7A11-7D4F-9478-AE6CFA9658D6}" dt="2020-06-24T11:00:56.580" v="2065" actId="1035"/>
          <ac:spMkLst>
            <pc:docMk/>
            <pc:sldMk cId="2929631395" sldId="264"/>
            <ac:spMk id="124" creationId="{04F0F801-13EF-1D45-802A-18BB29F4014B}"/>
          </ac:spMkLst>
        </pc:s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6" creationId="{07388551-6634-0240-AD54-BD7F1D555E22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14" creationId="{7D74EFA9-F5B2-B548-9DD1-BDB76EC9A159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25" creationId="{9EBA5745-A2BE-3044-9636-4AF21B158E6C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31" creationId="{07191392-C741-9448-911B-F28F792F500B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94" creationId="{2263AD5B-67CE-6148-A4F2-872934ECC341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105" creationId="{46E03AB0-4904-D848-BA8E-3B2C50FEBA51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108" creationId="{B14F7AF6-FC26-DD4E-B337-26252C49320D}"/>
          </ac:grpSpMkLst>
        </pc:grpChg>
        <pc:grpChg chg="mod">
          <ac:chgData name="Omozaki Yuichi" userId="610607280ea384d7" providerId="LiveId" clId="{7310CD9E-7A11-7D4F-9478-AE6CFA9658D6}" dt="2020-06-24T11:00:56.580" v="2065" actId="1035"/>
          <ac:grpSpMkLst>
            <pc:docMk/>
            <pc:sldMk cId="2929631395" sldId="264"/>
            <ac:grpSpMk id="113" creationId="{DF4DD4D4-3DAA-0B48-AF2F-BC89B403D2BB}"/>
          </ac:grpSpMkLst>
        </pc:grpChg>
        <pc:picChg chg="del">
          <ac:chgData name="Omozaki Yuichi" userId="610607280ea384d7" providerId="LiveId" clId="{7310CD9E-7A11-7D4F-9478-AE6CFA9658D6}" dt="2020-06-24T07:35:21.724" v="105" actId="478"/>
          <ac:picMkLst>
            <pc:docMk/>
            <pc:sldMk cId="2929631395" sldId="264"/>
            <ac:picMk id="59" creationId="{EFAF879C-E3BB-D946-9B3A-E2560424C7DE}"/>
          </ac:picMkLst>
        </pc:pic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23" creationId="{52C1FEEE-45EF-5A40-9D6A-3F3ED614294A}"/>
          </ac:cxnSpMkLst>
        </pc:cxn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24" creationId="{2FEF761A-993D-8545-A299-C8EF2A507EDF}"/>
          </ac:cxnSpMkLst>
        </pc:cxn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103" creationId="{0265712D-D007-5148-8943-30B99FEEF032}"/>
          </ac:cxnSpMkLst>
        </pc:cxn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104" creationId="{CC33C560-3423-E441-8468-B3830F0138D5}"/>
          </ac:cxnSpMkLst>
        </pc:cxn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118" creationId="{350D7A47-30F9-104F-82FA-9E0E104B9C3A}"/>
          </ac:cxnSpMkLst>
        </pc:cxnChg>
        <pc:cxnChg chg="mod">
          <ac:chgData name="Omozaki Yuichi" userId="610607280ea384d7" providerId="LiveId" clId="{7310CD9E-7A11-7D4F-9478-AE6CFA9658D6}" dt="2020-06-24T11:00:56.580" v="2065" actId="1035"/>
          <ac:cxnSpMkLst>
            <pc:docMk/>
            <pc:sldMk cId="2929631395" sldId="264"/>
            <ac:cxnSpMk id="119" creationId="{C617FE8B-F7FE-7D49-88FD-1BD1B0B7DF5A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3227522060" sldId="265"/>
        </pc:sldMkLst>
        <pc:spChg chg="mod">
          <ac:chgData name="Omozaki Yuichi" userId="610607280ea384d7" providerId="LiveId" clId="{7310CD9E-7A11-7D4F-9478-AE6CFA9658D6}" dt="2020-06-24T08:49:53.516" v="577" actId="207"/>
          <ac:spMkLst>
            <pc:docMk/>
            <pc:sldMk cId="3227522060" sldId="265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227522060" sldId="265"/>
            <ac:spMk id="5" creationId="{C7AB4CC5-94A0-154E-9072-15EBD8C42B1F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227522060" sldId="265"/>
            <ac:spMk id="5" creationId="{F93769A1-0AF1-0C4C-8FEF-F0B91E097A2E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64" creationId="{9D950A88-9745-2E4E-8365-2F99F114C76A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65" creationId="{1A22E839-B2E5-C143-BDFA-32BF04348942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66" creationId="{6142E373-5C51-3243-8520-9D7A564BBE1B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67" creationId="{47176834-09CE-D948-A82E-C73910DD2147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0" creationId="{C4D2C54F-BAE7-DF4F-B4C6-B3FC7350F588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1" creationId="{F1C0544E-BDEB-BA42-99CD-0E2D7C9D781A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2" creationId="{804CE4EA-2269-C544-8622-5D2D959256C1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3" creationId="{EA44297B-890D-7941-9C00-F4B5FABAFD08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4" creationId="{4DF1DDBA-3762-C747-8136-CEA9C6F2F73E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7" creationId="{60A24CF4-BE51-C14D-9C4E-052E7C17F7BC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8" creationId="{1B671550-D90E-EB4F-9522-58C4DE0C6A99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79" creationId="{5C9E32F5-234E-3846-8155-BB754CA8263A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80" creationId="{D236A758-B3F0-9D48-9443-7B55B84F9A5C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81" creationId="{8F9AE15D-8C80-FA43-A33E-0BB5A9D9B6F1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82" creationId="{D718CC71-99A9-1D4E-B5FD-87CE615FE97F}"/>
          </ac:spMkLst>
        </pc:spChg>
        <pc:spChg chg="mod">
          <ac:chgData name="Omozaki Yuichi" userId="610607280ea384d7" providerId="LiveId" clId="{7310CD9E-7A11-7D4F-9478-AE6CFA9658D6}" dt="2020-06-24T07:35:58.779" v="146" actId="1036"/>
          <ac:spMkLst>
            <pc:docMk/>
            <pc:sldMk cId="3227522060" sldId="265"/>
            <ac:spMk id="83" creationId="{9DDB97D5-EA6D-DC4B-B3F3-41690C6EC4D1}"/>
          </ac:spMkLst>
        </pc:spChg>
        <pc:grpChg chg="mod">
          <ac:chgData name="Omozaki Yuichi" userId="610607280ea384d7" providerId="LiveId" clId="{7310CD9E-7A11-7D4F-9478-AE6CFA9658D6}" dt="2020-06-24T07:35:58.779" v="146" actId="1036"/>
          <ac:grpSpMkLst>
            <pc:docMk/>
            <pc:sldMk cId="3227522060" sldId="265"/>
            <ac:grpSpMk id="4" creationId="{7432EC96-5A25-3C42-B63E-2371D2FDB553}"/>
          </ac:grpSpMkLst>
        </pc:grpChg>
        <pc:graphicFrameChg chg="mod">
          <ac:chgData name="Omozaki Yuichi" userId="610607280ea384d7" providerId="LiveId" clId="{7310CD9E-7A11-7D4F-9478-AE6CFA9658D6}" dt="2020-06-24T07:35:58.779" v="146" actId="1036"/>
          <ac:graphicFrameMkLst>
            <pc:docMk/>
            <pc:sldMk cId="3227522060" sldId="265"/>
            <ac:graphicFrameMk id="69" creationId="{6DA7CA58-ECD9-0241-BF39-0205ACF5A52D}"/>
          </ac:graphicFrameMkLst>
        </pc:graphicFrameChg>
        <pc:picChg chg="del">
          <ac:chgData name="Omozaki Yuichi" userId="610607280ea384d7" providerId="LiveId" clId="{7310CD9E-7A11-7D4F-9478-AE6CFA9658D6}" dt="2020-06-24T07:35:43.992" v="126" actId="478"/>
          <ac:picMkLst>
            <pc:docMk/>
            <pc:sldMk cId="3227522060" sldId="265"/>
            <ac:picMk id="29" creationId="{85F81972-7BD4-DF43-8140-BB236B930FD9}"/>
          </ac:picMkLst>
        </pc:picChg>
        <pc:picChg chg="mod">
          <ac:chgData name="Omozaki Yuichi" userId="610607280ea384d7" providerId="LiveId" clId="{7310CD9E-7A11-7D4F-9478-AE6CFA9658D6}" dt="2020-06-24T07:35:58.779" v="146" actId="1036"/>
          <ac:picMkLst>
            <pc:docMk/>
            <pc:sldMk cId="3227522060" sldId="265"/>
            <ac:picMk id="68" creationId="{FFEFF1E9-4F1B-6F42-98F2-99D5C7E8E381}"/>
          </ac:picMkLst>
        </pc:picChg>
        <pc:cxnChg chg="mod">
          <ac:chgData name="Omozaki Yuichi" userId="610607280ea384d7" providerId="LiveId" clId="{7310CD9E-7A11-7D4F-9478-AE6CFA9658D6}" dt="2020-06-24T07:35:58.779" v="146" actId="1036"/>
          <ac:cxnSpMkLst>
            <pc:docMk/>
            <pc:sldMk cId="3227522060" sldId="265"/>
            <ac:cxnSpMk id="75" creationId="{05E4F5E3-93D4-4043-A6F4-717125E6B289}"/>
          </ac:cxnSpMkLst>
        </pc:cxnChg>
        <pc:cxnChg chg="mod">
          <ac:chgData name="Omozaki Yuichi" userId="610607280ea384d7" providerId="LiveId" clId="{7310CD9E-7A11-7D4F-9478-AE6CFA9658D6}" dt="2020-06-24T07:35:58.779" v="146" actId="1036"/>
          <ac:cxnSpMkLst>
            <pc:docMk/>
            <pc:sldMk cId="3227522060" sldId="265"/>
            <ac:cxnSpMk id="76" creationId="{1D8899B7-6E9D-F64D-B652-58633D7EACB8}"/>
          </ac:cxnSpMkLst>
        </pc:cxnChg>
      </pc:sldChg>
      <pc:sldChg chg="addSp delSp modSp">
        <pc:chgData name="Omozaki Yuichi" userId="610607280ea384d7" providerId="LiveId" clId="{7310CD9E-7A11-7D4F-9478-AE6CFA9658D6}" dt="2020-06-25T22:55:28.131" v="4683" actId="20577"/>
        <pc:sldMkLst>
          <pc:docMk/>
          <pc:sldMk cId="3203545067" sldId="266"/>
        </pc:sldMkLst>
        <pc:spChg chg="mod">
          <ac:chgData name="Omozaki Yuichi" userId="610607280ea384d7" providerId="LiveId" clId="{7310CD9E-7A11-7D4F-9478-AE6CFA9658D6}" dt="2020-06-24T08:50:00.300" v="578" actId="207"/>
          <ac:spMkLst>
            <pc:docMk/>
            <pc:sldMk cId="3203545067" sldId="266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203545067" sldId="266"/>
            <ac:spMk id="3" creationId="{2F9526A0-9D7A-9A48-9F78-5B4BFFB553FA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203545067" sldId="266"/>
            <ac:spMk id="3" creationId="{77EF2322-7DB9-194B-82B3-993C9BD6CDAF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5T22:55:23.305" v="4679" actId="20577"/>
          <ac:spMkLst>
            <pc:docMk/>
            <pc:sldMk cId="3203545067" sldId="266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5T22:55:25.724" v="4681" actId="20577"/>
          <ac:spMkLst>
            <pc:docMk/>
            <pc:sldMk cId="3203545067" sldId="266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5T22:55:28.131" v="4683" actId="20577"/>
          <ac:spMkLst>
            <pc:docMk/>
            <pc:sldMk cId="3203545067" sldId="266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7:09.465" v="167" actId="1036"/>
          <ac:spMkLst>
            <pc:docMk/>
            <pc:sldMk cId="3203545067" sldId="266"/>
            <ac:spMk id="94" creationId="{A516C1ED-6718-DC42-8D2E-DF92018279BD}"/>
          </ac:spMkLst>
        </pc:spChg>
        <pc:graphicFrameChg chg="mod">
          <ac:chgData name="Omozaki Yuichi" userId="610607280ea384d7" providerId="LiveId" clId="{7310CD9E-7A11-7D4F-9478-AE6CFA9658D6}" dt="2020-06-24T07:37:09.465" v="167" actId="1036"/>
          <ac:graphicFrameMkLst>
            <pc:docMk/>
            <pc:sldMk cId="3203545067" sldId="266"/>
            <ac:graphicFrameMk id="95" creationId="{73A11A04-0584-054D-B253-98BED6AA31D0}"/>
          </ac:graphicFrameMkLst>
        </pc:graphicFrameChg>
        <pc:picChg chg="del">
          <ac:chgData name="Omozaki Yuichi" userId="610607280ea384d7" providerId="LiveId" clId="{7310CD9E-7A11-7D4F-9478-AE6CFA9658D6}" dt="2020-06-24T07:36:54.163" v="147" actId="478"/>
          <ac:picMkLst>
            <pc:docMk/>
            <pc:sldMk cId="3203545067" sldId="266"/>
            <ac:picMk id="46" creationId="{5D67E6CC-B9CF-F443-B9F3-1651368E4160}"/>
          </ac:picMkLst>
        </pc:picChg>
        <pc:cxnChg chg="mod">
          <ac:chgData name="Omozaki Yuichi" userId="610607280ea384d7" providerId="LiveId" clId="{7310CD9E-7A11-7D4F-9478-AE6CFA9658D6}" dt="2020-06-24T07:37:09.465" v="167" actId="1036"/>
          <ac:cxnSpMkLst>
            <pc:docMk/>
            <pc:sldMk cId="3203545067" sldId="266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7:09.465" v="167" actId="1036"/>
          <ac:cxnSpMkLst>
            <pc:docMk/>
            <pc:sldMk cId="3203545067" sldId="266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7:09.465" v="167" actId="1036"/>
          <ac:cxnSpMkLst>
            <pc:docMk/>
            <pc:sldMk cId="3203545067" sldId="266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7:09.465" v="167" actId="1036"/>
          <ac:cxnSpMkLst>
            <pc:docMk/>
            <pc:sldMk cId="3203545067" sldId="266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7:09.465" v="167" actId="1036"/>
          <ac:cxnSpMkLst>
            <pc:docMk/>
            <pc:sldMk cId="3203545067" sldId="266"/>
            <ac:cxnSpMk id="53" creationId="{3E90C70A-72F7-B047-A203-3A04777C93D2}"/>
          </ac:cxnSpMkLst>
        </pc:cxnChg>
      </pc:sldChg>
      <pc:sldChg chg="addSp delSp modSp ord">
        <pc:chgData name="Omozaki Yuichi" userId="610607280ea384d7" providerId="LiveId" clId="{7310CD9E-7A11-7D4F-9478-AE6CFA9658D6}" dt="2020-06-25T22:55:49.016" v="4694" actId="20577"/>
        <pc:sldMkLst>
          <pc:docMk/>
          <pc:sldMk cId="1101235125" sldId="268"/>
        </pc:sldMkLst>
        <pc:spChg chg="mod">
          <ac:chgData name="Omozaki Yuichi" userId="610607280ea384d7" providerId="LiveId" clId="{7310CD9E-7A11-7D4F-9478-AE6CFA9658D6}" dt="2020-06-24T08:50:06.726" v="579" actId="207"/>
          <ac:spMkLst>
            <pc:docMk/>
            <pc:sldMk cId="1101235125" sldId="268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101235125" sldId="268"/>
            <ac:spMk id="3" creationId="{6BA5A6FD-C28F-FF49-B5B9-47632D160F4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101235125" sldId="268"/>
            <ac:spMk id="3" creationId="{E1233002-C2BC-4943-9778-B1633750E8A5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6" creationId="{021C8044-D292-5D49-AAC4-AA9E9EE487B6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4" creationId="{E2467E03-82A3-9D4E-B453-0B6DFE9864AB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5" creationId="{81276701-1B49-A045-80ED-4D0ED4B91452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6" creationId="{D59AD41C-51EE-084A-AFB9-C2ACCC6C168C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7" creationId="{A23B9494-4DDF-CC44-8E95-ECF7B15ECECF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61" creationId="{D1B0508F-79A7-B144-AFEE-06B63676CE28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64" creationId="{D6763866-93B8-F041-83D5-851FD35CDCEC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5T22:55:45.376" v="4690" actId="20577"/>
          <ac:spMkLst>
            <pc:docMk/>
            <pc:sldMk cId="1101235125" sldId="268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5T22:55:47.093" v="4692" actId="20577"/>
          <ac:spMkLst>
            <pc:docMk/>
            <pc:sldMk cId="1101235125" sldId="268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5T22:55:49.016" v="4694" actId="20577"/>
          <ac:spMkLst>
            <pc:docMk/>
            <pc:sldMk cId="1101235125" sldId="268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7:39.074" v="188" actId="1036"/>
          <ac:spMkLst>
            <pc:docMk/>
            <pc:sldMk cId="1101235125" sldId="268"/>
            <ac:spMk id="94" creationId="{A516C1ED-6718-DC42-8D2E-DF92018279BD}"/>
          </ac:spMkLst>
        </pc:spChg>
        <pc:graphicFrameChg chg="mod">
          <ac:chgData name="Omozaki Yuichi" userId="610607280ea384d7" providerId="LiveId" clId="{7310CD9E-7A11-7D4F-9478-AE6CFA9658D6}" dt="2020-06-24T07:37:39.074" v="188" actId="1036"/>
          <ac:graphicFrameMkLst>
            <pc:docMk/>
            <pc:sldMk cId="1101235125" sldId="268"/>
            <ac:graphicFrameMk id="67" creationId="{494F1A79-C35D-164A-92F9-4895E32E9780}"/>
          </ac:graphicFrameMkLst>
        </pc:graphicFrameChg>
        <pc:picChg chg="del">
          <ac:chgData name="Omozaki Yuichi" userId="610607280ea384d7" providerId="LiveId" clId="{7310CD9E-7A11-7D4F-9478-AE6CFA9658D6}" dt="2020-06-24T07:37:15.188" v="168" actId="478"/>
          <ac:picMkLst>
            <pc:docMk/>
            <pc:sldMk cId="1101235125" sldId="268"/>
            <ac:picMk id="66" creationId="{0A0038E4-3ABF-C049-8B62-15B097C322B1}"/>
          </ac:picMkLst>
        </pc:picChg>
        <pc:cxnChg chg="mod">
          <ac:chgData name="Omozaki Yuichi" userId="610607280ea384d7" providerId="LiveId" clId="{7310CD9E-7A11-7D4F-9478-AE6CFA9658D6}" dt="2020-06-24T07:37:39.074" v="188" actId="1036"/>
          <ac:cxnSpMkLst>
            <pc:docMk/>
            <pc:sldMk cId="1101235125" sldId="268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7:39.074" v="188" actId="1036"/>
          <ac:cxnSpMkLst>
            <pc:docMk/>
            <pc:sldMk cId="1101235125" sldId="268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7:39.074" v="188" actId="1036"/>
          <ac:cxnSpMkLst>
            <pc:docMk/>
            <pc:sldMk cId="1101235125" sldId="268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7:39.074" v="188" actId="1036"/>
          <ac:cxnSpMkLst>
            <pc:docMk/>
            <pc:sldMk cId="1101235125" sldId="268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7:39.074" v="188" actId="1036"/>
          <ac:cxnSpMkLst>
            <pc:docMk/>
            <pc:sldMk cId="1101235125" sldId="268"/>
            <ac:cxnSpMk id="53" creationId="{3E90C70A-72F7-B047-A203-3A04777C93D2}"/>
          </ac:cxnSpMkLst>
        </pc:cxnChg>
      </pc:sldChg>
      <pc:sldChg chg="addSp delSp modSp">
        <pc:chgData name="Omozaki Yuichi" userId="610607280ea384d7" providerId="LiveId" clId="{7310CD9E-7A11-7D4F-9478-AE6CFA9658D6}" dt="2020-06-25T22:56:29.033" v="4716" actId="20577"/>
        <pc:sldMkLst>
          <pc:docMk/>
          <pc:sldMk cId="1240134603" sldId="269"/>
        </pc:sldMkLst>
        <pc:spChg chg="mod">
          <ac:chgData name="Omozaki Yuichi" userId="610607280ea384d7" providerId="LiveId" clId="{7310CD9E-7A11-7D4F-9478-AE6CFA9658D6}" dt="2020-06-24T08:50:17.774" v="581" actId="207"/>
          <ac:spMkLst>
            <pc:docMk/>
            <pc:sldMk cId="1240134603" sldId="269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240134603" sldId="269"/>
            <ac:spMk id="3" creationId="{0DD17566-D57F-A944-8CD0-8727CB09F8F5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240134603" sldId="269"/>
            <ac:spMk id="3" creationId="{C74A2693-1DF4-3948-A3E8-782B78284F1D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6" creationId="{021C8044-D292-5D49-AAC4-AA9E9EE487B6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4" creationId="{E2467E03-82A3-9D4E-B453-0B6DFE9864AB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5" creationId="{81276701-1B49-A045-80ED-4D0ED4B91452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6" creationId="{D59AD41C-51EE-084A-AFB9-C2ACCC6C168C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7" creationId="{A23B9494-4DDF-CC44-8E95-ECF7B15ECECF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1" creationId="{D1B0508F-79A7-B144-AFEE-06B63676CE28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4" creationId="{D6763866-93B8-F041-83D5-851FD35CDCEC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6" creationId="{4937D02F-BE44-714A-B354-29BAA979F914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7" creationId="{10F9D9FF-20AD-7B46-AC52-3F9E4AC803B8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69" creationId="{988204F4-55DA-7D42-BDF4-D45C8EC7D8E3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73" creationId="{AAEADCC0-1F0C-6A43-9970-9E0FFFC53126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74" creationId="{12F04E78-5982-3745-B612-C78BAB1715C1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5T22:56:24.504" v="4712" actId="20577"/>
          <ac:spMkLst>
            <pc:docMk/>
            <pc:sldMk cId="1240134603" sldId="269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5T22:56:27.017" v="4714" actId="20577"/>
          <ac:spMkLst>
            <pc:docMk/>
            <pc:sldMk cId="1240134603" sldId="269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5T22:56:29.033" v="4716" actId="20577"/>
          <ac:spMkLst>
            <pc:docMk/>
            <pc:sldMk cId="1240134603" sldId="269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8:27.970" v="230" actId="1036"/>
          <ac:spMkLst>
            <pc:docMk/>
            <pc:sldMk cId="1240134603" sldId="269"/>
            <ac:spMk id="94" creationId="{A516C1ED-6718-DC42-8D2E-DF92018279BD}"/>
          </ac:spMkLst>
        </pc:spChg>
        <pc:graphicFrameChg chg="mod">
          <ac:chgData name="Omozaki Yuichi" userId="610607280ea384d7" providerId="LiveId" clId="{7310CD9E-7A11-7D4F-9478-AE6CFA9658D6}" dt="2020-06-24T07:38:27.970" v="230" actId="1036"/>
          <ac:graphicFrameMkLst>
            <pc:docMk/>
            <pc:sldMk cId="1240134603" sldId="269"/>
            <ac:graphicFrameMk id="72" creationId="{6C886C40-38D2-F442-A151-E1C914DDA0ED}"/>
          </ac:graphicFrameMkLst>
        </pc:graphicFrameChg>
        <pc:picChg chg="del">
          <ac:chgData name="Omozaki Yuichi" userId="610607280ea384d7" providerId="LiveId" clId="{7310CD9E-7A11-7D4F-9478-AE6CFA9658D6}" dt="2020-06-24T07:38:11.650" v="210" actId="478"/>
          <ac:picMkLst>
            <pc:docMk/>
            <pc:sldMk cId="1240134603" sldId="269"/>
            <ac:picMk id="70" creationId="{1BDA9122-5690-BD4D-B467-F6651374AA20}"/>
          </ac:picMkLst>
        </pc:pic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53" creationId="{3E90C70A-72F7-B047-A203-3A04777C93D2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68" creationId="{55036CC3-0C20-AC41-B80C-D3C560008F0E}"/>
          </ac:cxnSpMkLst>
        </pc:cxnChg>
        <pc:cxnChg chg="mod">
          <ac:chgData name="Omozaki Yuichi" userId="610607280ea384d7" providerId="LiveId" clId="{7310CD9E-7A11-7D4F-9478-AE6CFA9658D6}" dt="2020-06-24T07:38:27.970" v="230" actId="1036"/>
          <ac:cxnSpMkLst>
            <pc:docMk/>
            <pc:sldMk cId="1240134603" sldId="269"/>
            <ac:cxnSpMk id="75" creationId="{079673DB-46A6-C44C-B4F8-DAB96B07DA44}"/>
          </ac:cxnSpMkLst>
        </pc:cxnChg>
      </pc:sldChg>
      <pc:sldChg chg="addSp delSp modSp">
        <pc:chgData name="Omozaki Yuichi" userId="610607280ea384d7" providerId="LiveId" clId="{7310CD9E-7A11-7D4F-9478-AE6CFA9658D6}" dt="2020-06-25T22:56:47.843" v="4726" actId="20577"/>
        <pc:sldMkLst>
          <pc:docMk/>
          <pc:sldMk cId="1327926342" sldId="270"/>
        </pc:sldMkLst>
        <pc:spChg chg="mod">
          <ac:chgData name="Omozaki Yuichi" userId="610607280ea384d7" providerId="LiveId" clId="{7310CD9E-7A11-7D4F-9478-AE6CFA9658D6}" dt="2020-06-24T08:50:22.402" v="582" actId="207"/>
          <ac:spMkLst>
            <pc:docMk/>
            <pc:sldMk cId="1327926342" sldId="270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327926342" sldId="270"/>
            <ac:spMk id="3" creationId="{7DD81090-E619-5041-BBD0-5F3F2A4BF8AC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327926342" sldId="270"/>
            <ac:spMk id="3" creationId="{9A0A01F7-5255-6D4D-A86A-6BBA8F7A8C7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6" creationId="{021C8044-D292-5D49-AAC4-AA9E9EE487B6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4" creationId="{E2467E03-82A3-9D4E-B453-0B6DFE9864AB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5" creationId="{81276701-1B49-A045-80ED-4D0ED4B91452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6" creationId="{D59AD41C-51EE-084A-AFB9-C2ACCC6C168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7" creationId="{A23B9494-4DDF-CC44-8E95-ECF7B15ECECF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1" creationId="{D1B0508F-79A7-B144-AFEE-06B63676CE2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4" creationId="{D6763866-93B8-F041-83D5-851FD35CDCE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6" creationId="{4937D02F-BE44-714A-B354-29BAA979F914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67" creationId="{10F9D9FF-20AD-7B46-AC52-3F9E4AC803B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1" creationId="{19A2E4C2-DE3E-E346-B3FF-1151AE1BFB05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2" creationId="{2BA2D1D3-638D-AE4E-90CA-4A660D0A9DED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4" creationId="{D6FAFF8A-04D9-A344-A6A8-E6010BF235AC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6" creationId="{7C268DAF-BC9D-2543-9E97-86D0493A5A8A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7" creationId="{B691F34C-1693-7F44-B76C-CD36CADD06C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79" creationId="{D8A12EFC-3BFF-B44F-B726-746CF9EA75C7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5T22:56:42.787" v="4722" actId="20577"/>
          <ac:spMkLst>
            <pc:docMk/>
            <pc:sldMk cId="1327926342" sldId="270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5T22:56:45.249" v="4724" actId="20577"/>
          <ac:spMkLst>
            <pc:docMk/>
            <pc:sldMk cId="1327926342" sldId="270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5T22:56:47.843" v="4726" actId="20577"/>
          <ac:spMkLst>
            <pc:docMk/>
            <pc:sldMk cId="1327926342" sldId="270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8:46.613" v="251" actId="1036"/>
          <ac:spMkLst>
            <pc:docMk/>
            <pc:sldMk cId="1327926342" sldId="270"/>
            <ac:spMk id="94" creationId="{A516C1ED-6718-DC42-8D2E-DF92018279BD}"/>
          </ac:spMkLst>
        </pc:spChg>
        <pc:graphicFrameChg chg="mod">
          <ac:chgData name="Omozaki Yuichi" userId="610607280ea384d7" providerId="LiveId" clId="{7310CD9E-7A11-7D4F-9478-AE6CFA9658D6}" dt="2020-06-24T07:38:46.613" v="251" actId="1036"/>
          <ac:graphicFrameMkLst>
            <pc:docMk/>
            <pc:sldMk cId="1327926342" sldId="270"/>
            <ac:graphicFrameMk id="80" creationId="{75FDB2F6-94E9-C44E-A28C-C2377FBF4559}"/>
          </ac:graphicFrameMkLst>
        </pc:graphicFrameChg>
        <pc:picChg chg="del">
          <ac:chgData name="Omozaki Yuichi" userId="610607280ea384d7" providerId="LiveId" clId="{7310CD9E-7A11-7D4F-9478-AE6CFA9658D6}" dt="2020-06-24T07:38:33.319" v="231" actId="478"/>
          <ac:picMkLst>
            <pc:docMk/>
            <pc:sldMk cId="1327926342" sldId="270"/>
            <ac:picMk id="65" creationId="{8692A49C-C679-5B44-8AC3-84E35BDF52D3}"/>
          </ac:picMkLst>
        </pc:pic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53" creationId="{3E90C70A-72F7-B047-A203-3A04777C93D2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68" creationId="{55036CC3-0C20-AC41-B80C-D3C560008F0E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73" creationId="{A142503E-8C84-4C42-BB2D-AD5ADD249482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75" creationId="{DDFAFDF1-6CCC-DA4F-8DBC-E812E8FBF98F}"/>
          </ac:cxnSpMkLst>
        </pc:cxnChg>
        <pc:cxnChg chg="mod">
          <ac:chgData name="Omozaki Yuichi" userId="610607280ea384d7" providerId="LiveId" clId="{7310CD9E-7A11-7D4F-9478-AE6CFA9658D6}" dt="2020-06-24T07:38:46.613" v="251" actId="1036"/>
          <ac:cxnSpMkLst>
            <pc:docMk/>
            <pc:sldMk cId="1327926342" sldId="270"/>
            <ac:cxnSpMk id="81" creationId="{85AE59A3-AB84-BB49-86B2-0A1CA70E293A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1627718798" sldId="271"/>
        </pc:sldMkLst>
        <pc:spChg chg="mod">
          <ac:chgData name="Omozaki Yuichi" userId="610607280ea384d7" providerId="LiveId" clId="{7310CD9E-7A11-7D4F-9478-AE6CFA9658D6}" dt="2020-06-24T08:50:27.830" v="583" actId="207"/>
          <ac:spMkLst>
            <pc:docMk/>
            <pc:sldMk cId="1627718798" sldId="271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627718798" sldId="271"/>
            <ac:spMk id="3" creationId="{1B8E3C99-0195-AF4B-8305-9CF01D23E47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627718798" sldId="271"/>
            <ac:spMk id="3" creationId="{3B14FF7A-08E0-844F-9638-CB439D4604B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5" creationId="{C3F2495F-2B99-344B-A91A-26C3398E1C23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6" creationId="{4937D02F-BE44-714A-B354-29BAA979F914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7" creationId="{10F9D9FF-20AD-7B46-AC52-3F9E4AC803B8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69" creationId="{87642A26-B9D2-9140-9CEC-46BE5A1BC57C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71" creationId="{19A2E4C2-DE3E-E346-B3FF-1151AE1BFB05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72" creationId="{2BA2D1D3-638D-AE4E-90CA-4A660D0A9DE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78" creationId="{0FEDA763-3737-C542-A1C2-1084EE8231B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2" creationId="{7BBEE768-6465-2B47-840E-84787EF7E78F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3" creationId="{AE13C0BA-9399-9C41-BFCB-C0177D237546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5" creationId="{C9477C05-2AF4-0348-8DE0-133BAAFC6034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7" creationId="{9F2841ED-287A-9647-A5D6-D34D552E70A7}"/>
          </ac:spMkLst>
        </pc:spChg>
        <pc:spChg chg="mod">
          <ac:chgData name="Omozaki Yuichi" userId="610607280ea384d7" providerId="LiveId" clId="{7310CD9E-7A11-7D4F-9478-AE6CFA9658D6}" dt="2020-06-24T07:39:02.848" v="272" actId="1036"/>
          <ac:spMkLst>
            <pc:docMk/>
            <pc:sldMk cId="1627718798" sldId="271"/>
            <ac:spMk id="98" creationId="{5014FCBA-8684-A348-B73C-A17FA318F0C0}"/>
          </ac:spMkLst>
        </pc:spChg>
        <pc:picChg chg="del">
          <ac:chgData name="Omozaki Yuichi" userId="610607280ea384d7" providerId="LiveId" clId="{7310CD9E-7A11-7D4F-9478-AE6CFA9658D6}" dt="2020-06-24T07:38:51.655" v="252" actId="478"/>
          <ac:picMkLst>
            <pc:docMk/>
            <pc:sldMk cId="1627718798" sldId="271"/>
            <ac:picMk id="61" creationId="{061AC8F1-A40F-6F46-8ABA-A849BE480F4A}"/>
          </ac:picMkLst>
        </pc:pic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53" creationId="{3E90C70A-72F7-B047-A203-3A04777C93D2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68" creationId="{55036CC3-0C20-AC41-B80C-D3C560008F0E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70" creationId="{F63046E8-6CEA-B649-A426-1065C210DDB2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73" creationId="{A142503E-8C84-4C42-BB2D-AD5ADD249482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83" creationId="{42ED022B-B5A0-CC4E-9CCE-EF48BF166369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96" creationId="{DC009C7D-1072-A64A-8DDC-1D69A1D850CD}"/>
          </ac:cxnSpMkLst>
        </pc:cxnChg>
        <pc:cxnChg chg="mod">
          <ac:chgData name="Omozaki Yuichi" userId="610607280ea384d7" providerId="LiveId" clId="{7310CD9E-7A11-7D4F-9478-AE6CFA9658D6}" dt="2020-06-24T07:39:02.848" v="272" actId="1036"/>
          <ac:cxnSpMkLst>
            <pc:docMk/>
            <pc:sldMk cId="1627718798" sldId="271"/>
            <ac:cxnSpMk id="99" creationId="{6A2F070D-F793-E44E-BA74-06CCC3E52D9E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4094686829" sldId="272"/>
        </pc:sldMkLst>
        <pc:spChg chg="mod">
          <ac:chgData name="Omozaki Yuichi" userId="610607280ea384d7" providerId="LiveId" clId="{7310CD9E-7A11-7D4F-9478-AE6CFA9658D6}" dt="2020-06-24T08:50:33.698" v="584" actId="207"/>
          <ac:spMkLst>
            <pc:docMk/>
            <pc:sldMk cId="4094686829" sldId="272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4094686829" sldId="272"/>
            <ac:spMk id="3" creationId="{5FC46E7D-333B-E043-928B-D528C8FC18EC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4094686829" sldId="272"/>
            <ac:spMk id="3" creationId="{C040E1D2-7607-994D-9309-7DC8938302BE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61" creationId="{56D366DA-4A7A-B542-B19A-3DAE4E2C6540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05" creationId="{FD720457-453B-654C-8DD4-64C55A573FD2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08" creationId="{2B9FD678-B1EC-BD4A-9BAD-55318F24C3F3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2" creationId="{50FAA6D3-BAD5-3441-93B9-18A5AF132A30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3" creationId="{9B7F77D7-A113-1F4A-812F-DB15BDDC0B77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4" creationId="{BC50D1EB-A6D2-6E4C-9AE9-8A143ED7EEF1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5" creationId="{99F04683-A5C1-884C-B1DD-C1047DB8AB90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6" creationId="{A5BC8C28-56B7-1448-9B95-FB9FBB8059CF}"/>
          </ac:spMkLst>
        </pc:spChg>
        <pc:spChg chg="mod">
          <ac:chgData name="Omozaki Yuichi" userId="610607280ea384d7" providerId="LiveId" clId="{7310CD9E-7A11-7D4F-9478-AE6CFA9658D6}" dt="2020-06-24T07:39:21.350" v="293" actId="1036"/>
          <ac:spMkLst>
            <pc:docMk/>
            <pc:sldMk cId="4094686829" sldId="272"/>
            <ac:spMk id="118" creationId="{6827B9E1-0898-4B4C-A77E-871F378C3FCF}"/>
          </ac:spMkLst>
        </pc:spChg>
        <pc:graphicFrameChg chg="mod">
          <ac:chgData name="Omozaki Yuichi" userId="610607280ea384d7" providerId="LiveId" clId="{7310CD9E-7A11-7D4F-9478-AE6CFA9658D6}" dt="2020-06-24T07:39:21.350" v="293" actId="1036"/>
          <ac:graphicFrameMkLst>
            <pc:docMk/>
            <pc:sldMk cId="4094686829" sldId="272"/>
            <ac:graphicFrameMk id="109" creationId="{DDB3DEC0-2894-8048-80E9-9B5F09A138F8}"/>
          </ac:graphicFrameMkLst>
        </pc:graphicFrameChg>
        <pc:graphicFrameChg chg="mod">
          <ac:chgData name="Omozaki Yuichi" userId="610607280ea384d7" providerId="LiveId" clId="{7310CD9E-7A11-7D4F-9478-AE6CFA9658D6}" dt="2020-06-24T07:39:21.350" v="293" actId="1036"/>
          <ac:graphicFrameMkLst>
            <pc:docMk/>
            <pc:sldMk cId="4094686829" sldId="272"/>
            <ac:graphicFrameMk id="110" creationId="{60286731-CB93-3644-9522-51654C266B0C}"/>
          </ac:graphicFrameMkLst>
        </pc:graphicFrameChg>
        <pc:graphicFrameChg chg="mod">
          <ac:chgData name="Omozaki Yuichi" userId="610607280ea384d7" providerId="LiveId" clId="{7310CD9E-7A11-7D4F-9478-AE6CFA9658D6}" dt="2020-06-24T07:39:21.350" v="293" actId="1036"/>
          <ac:graphicFrameMkLst>
            <pc:docMk/>
            <pc:sldMk cId="4094686829" sldId="272"/>
            <ac:graphicFrameMk id="117" creationId="{46DC411C-8CE5-F944-94AC-75698C73AB2B}"/>
          </ac:graphicFrameMkLst>
        </pc:graphicFrameChg>
        <pc:picChg chg="del">
          <ac:chgData name="Omozaki Yuichi" userId="610607280ea384d7" providerId="LiveId" clId="{7310CD9E-7A11-7D4F-9478-AE6CFA9658D6}" dt="2020-06-24T07:39:10.281" v="273" actId="478"/>
          <ac:picMkLst>
            <pc:docMk/>
            <pc:sldMk cId="4094686829" sldId="272"/>
            <ac:picMk id="16" creationId="{617C02E6-30AD-7342-B2D4-BF2E4D30B162}"/>
          </ac:picMkLst>
        </pc:pic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1295404139" sldId="273"/>
        </pc:sldMkLst>
        <pc:spChg chg="mod">
          <ac:chgData name="Omozaki Yuichi" userId="610607280ea384d7" providerId="LiveId" clId="{7310CD9E-7A11-7D4F-9478-AE6CFA9658D6}" dt="2020-06-24T08:50:38.654" v="585" actId="207"/>
          <ac:spMkLst>
            <pc:docMk/>
            <pc:sldMk cId="1295404139" sldId="273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295404139" sldId="273"/>
            <ac:spMk id="3" creationId="{05CA362B-B2F1-4D46-A5F0-0ADDFBDAD844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295404139" sldId="273"/>
            <ac:spMk id="3" creationId="{FDA9BF74-6208-814D-86BC-62C093C1C4F2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39:34.610" v="314" actId="1036"/>
          <ac:spMkLst>
            <pc:docMk/>
            <pc:sldMk cId="1295404139" sldId="273"/>
            <ac:spMk id="44" creationId="{93F269A9-EB40-2949-A481-1008565712ED}"/>
          </ac:spMkLst>
        </pc:spChg>
        <pc:grpChg chg="mod">
          <ac:chgData name="Omozaki Yuichi" userId="610607280ea384d7" providerId="LiveId" clId="{7310CD9E-7A11-7D4F-9478-AE6CFA9658D6}" dt="2020-06-24T07:39:34.610" v="314" actId="1036"/>
          <ac:grpSpMkLst>
            <pc:docMk/>
            <pc:sldMk cId="1295404139" sldId="273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39:34.610" v="314" actId="1036"/>
          <ac:graphicFrameMkLst>
            <pc:docMk/>
            <pc:sldMk cId="1295404139" sldId="273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39:34.610" v="314" actId="1036"/>
          <ac:graphicFrameMkLst>
            <pc:docMk/>
            <pc:sldMk cId="1295404139" sldId="273"/>
            <ac:graphicFrameMk id="42" creationId="{935B9FE9-27EE-154D-A3A5-172179216671}"/>
          </ac:graphicFrameMkLst>
        </pc:graphicFrameChg>
        <pc:graphicFrameChg chg="mod">
          <ac:chgData name="Omozaki Yuichi" userId="610607280ea384d7" providerId="LiveId" clId="{7310CD9E-7A11-7D4F-9478-AE6CFA9658D6}" dt="2020-06-24T07:39:34.610" v="314" actId="1036"/>
          <ac:graphicFrameMkLst>
            <pc:docMk/>
            <pc:sldMk cId="1295404139" sldId="273"/>
            <ac:graphicFrameMk id="43" creationId="{37E52E3F-EF45-3641-9494-BBACF1CE497F}"/>
          </ac:graphicFrameMkLst>
        </pc:graphicFrameChg>
        <pc:picChg chg="del">
          <ac:chgData name="Omozaki Yuichi" userId="610607280ea384d7" providerId="LiveId" clId="{7310CD9E-7A11-7D4F-9478-AE6CFA9658D6}" dt="2020-06-24T07:39:26.491" v="294" actId="478"/>
          <ac:picMkLst>
            <pc:docMk/>
            <pc:sldMk cId="1295404139" sldId="273"/>
            <ac:picMk id="45" creationId="{306A31BA-F09B-4A4E-A37D-D454CFDF97F7}"/>
          </ac:picMkLst>
        </pc:picChg>
        <pc:cxnChg chg="mod">
          <ac:chgData name="Omozaki Yuichi" userId="610607280ea384d7" providerId="LiveId" clId="{7310CD9E-7A11-7D4F-9478-AE6CFA9658D6}" dt="2020-06-24T07:39:34.610" v="314" actId="1036"/>
          <ac:cxnSpMkLst>
            <pc:docMk/>
            <pc:sldMk cId="1295404139" sldId="273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39:34.610" v="314" actId="1036"/>
          <ac:cxnSpMkLst>
            <pc:docMk/>
            <pc:sldMk cId="1295404139" sldId="273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39:34.610" v="314" actId="1036"/>
          <ac:cxnSpMkLst>
            <pc:docMk/>
            <pc:sldMk cId="1295404139" sldId="273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39:34.610" v="314" actId="1036"/>
          <ac:cxnSpMkLst>
            <pc:docMk/>
            <pc:sldMk cId="1295404139" sldId="273"/>
            <ac:cxnSpMk id="34" creationId="{0543C6AF-7163-E54A-972A-D118B4490F7D}"/>
          </ac:cxnSpMkLst>
        </pc:cxnChg>
      </pc:sldChg>
      <pc:sldChg chg="addSp delSp modSp ord">
        <pc:chgData name="Omozaki Yuichi" userId="610607280ea384d7" providerId="LiveId" clId="{7310CD9E-7A11-7D4F-9478-AE6CFA9658D6}" dt="2020-06-25T22:50:15.648" v="4665"/>
        <pc:sldMkLst>
          <pc:docMk/>
          <pc:sldMk cId="2160434128" sldId="274"/>
        </pc:sldMkLst>
        <pc:spChg chg="mod">
          <ac:chgData name="Omozaki Yuichi" userId="610607280ea384d7" providerId="LiveId" clId="{7310CD9E-7A11-7D4F-9478-AE6CFA9658D6}" dt="2020-06-24T08:50:42.814" v="586" actId="207"/>
          <ac:spMkLst>
            <pc:docMk/>
            <pc:sldMk cId="2160434128" sldId="274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160434128" sldId="274"/>
            <ac:spMk id="3" creationId="{549E2A31-597C-B747-B9F8-428E95B55300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160434128" sldId="274"/>
            <ac:spMk id="3" creationId="{D9A8DF89-6966-FC42-A173-5F97D7C30C53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39:52.800" v="335" actId="1036"/>
          <ac:spMkLst>
            <pc:docMk/>
            <pc:sldMk cId="2160434128" sldId="274"/>
            <ac:spMk id="44" creationId="{93F269A9-EB40-2949-A481-1008565712ED}"/>
          </ac:spMkLst>
        </pc:spChg>
        <pc:grpChg chg="mod">
          <ac:chgData name="Omozaki Yuichi" userId="610607280ea384d7" providerId="LiveId" clId="{7310CD9E-7A11-7D4F-9478-AE6CFA9658D6}" dt="2020-06-24T07:39:52.800" v="335" actId="1036"/>
          <ac:grpSpMkLst>
            <pc:docMk/>
            <pc:sldMk cId="2160434128" sldId="274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39:52.800" v="335" actId="1036"/>
          <ac:graphicFrameMkLst>
            <pc:docMk/>
            <pc:sldMk cId="2160434128" sldId="274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39:52.800" v="335" actId="1036"/>
          <ac:graphicFrameMkLst>
            <pc:docMk/>
            <pc:sldMk cId="2160434128" sldId="274"/>
            <ac:graphicFrameMk id="42" creationId="{935B9FE9-27EE-154D-A3A5-172179216671}"/>
          </ac:graphicFrameMkLst>
        </pc:graphicFrameChg>
        <pc:graphicFrameChg chg="mod">
          <ac:chgData name="Omozaki Yuichi" userId="610607280ea384d7" providerId="LiveId" clId="{7310CD9E-7A11-7D4F-9478-AE6CFA9658D6}" dt="2020-06-24T07:39:52.800" v="335" actId="1036"/>
          <ac:graphicFrameMkLst>
            <pc:docMk/>
            <pc:sldMk cId="2160434128" sldId="274"/>
            <ac:graphicFrameMk id="43" creationId="{37E52E3F-EF45-3641-9494-BBACF1CE497F}"/>
          </ac:graphicFrameMkLst>
        </pc:graphicFrameChg>
        <pc:picChg chg="del">
          <ac:chgData name="Omozaki Yuichi" userId="610607280ea384d7" providerId="LiveId" clId="{7310CD9E-7A11-7D4F-9478-AE6CFA9658D6}" dt="2020-06-24T07:39:39.169" v="315" actId="478"/>
          <ac:picMkLst>
            <pc:docMk/>
            <pc:sldMk cId="2160434128" sldId="274"/>
            <ac:picMk id="45" creationId="{D9940A36-A273-DA4A-86BA-04061A8A1E34}"/>
          </ac:picMkLst>
        </pc:picChg>
        <pc:cxnChg chg="mod">
          <ac:chgData name="Omozaki Yuichi" userId="610607280ea384d7" providerId="LiveId" clId="{7310CD9E-7A11-7D4F-9478-AE6CFA9658D6}" dt="2020-06-24T07:39:52.800" v="335" actId="1036"/>
          <ac:cxnSpMkLst>
            <pc:docMk/>
            <pc:sldMk cId="2160434128" sldId="274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39:52.800" v="335" actId="1036"/>
          <ac:cxnSpMkLst>
            <pc:docMk/>
            <pc:sldMk cId="2160434128" sldId="274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39:52.800" v="335" actId="1036"/>
          <ac:cxnSpMkLst>
            <pc:docMk/>
            <pc:sldMk cId="2160434128" sldId="274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39:52.800" v="335" actId="1036"/>
          <ac:cxnSpMkLst>
            <pc:docMk/>
            <pc:sldMk cId="2160434128" sldId="274"/>
            <ac:cxnSpMk id="34" creationId="{0543C6AF-7163-E54A-972A-D118B4490F7D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88200993" sldId="275"/>
        </pc:sldMkLst>
        <pc:spChg chg="mod">
          <ac:chgData name="Omozaki Yuichi" userId="610607280ea384d7" providerId="LiveId" clId="{7310CD9E-7A11-7D4F-9478-AE6CFA9658D6}" dt="2020-06-24T08:50:47.313" v="587" actId="207"/>
          <ac:spMkLst>
            <pc:docMk/>
            <pc:sldMk cId="88200993" sldId="275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88200993" sldId="275"/>
            <ac:spMk id="3" creationId="{9E2BDB02-0EFF-3642-A8E1-B630F0D6E971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88200993" sldId="275"/>
            <ac:spMk id="3" creationId="{C41F72D5-D567-F448-B5C6-58BEC96072B7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44" creationId="{93F269A9-EB40-2949-A481-1008565712ED}"/>
          </ac:spMkLst>
        </pc:spChg>
        <pc:spChg chg="mod">
          <ac:chgData name="Omozaki Yuichi" userId="610607280ea384d7" providerId="LiveId" clId="{7310CD9E-7A11-7D4F-9478-AE6CFA9658D6}" dt="2020-06-24T07:40:11.886" v="356" actId="1036"/>
          <ac:spMkLst>
            <pc:docMk/>
            <pc:sldMk cId="88200993" sldId="275"/>
            <ac:spMk id="45" creationId="{220A73A9-9FF1-A04A-9752-0E1588682330}"/>
          </ac:spMkLst>
        </pc:spChg>
        <pc:grpChg chg="mod">
          <ac:chgData name="Omozaki Yuichi" userId="610607280ea384d7" providerId="LiveId" clId="{7310CD9E-7A11-7D4F-9478-AE6CFA9658D6}" dt="2020-06-24T07:40:11.886" v="356" actId="1036"/>
          <ac:grpSpMkLst>
            <pc:docMk/>
            <pc:sldMk cId="88200993" sldId="275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40:11.886" v="356" actId="1036"/>
          <ac:graphicFrameMkLst>
            <pc:docMk/>
            <pc:sldMk cId="88200993" sldId="275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40:11.886" v="356" actId="1036"/>
          <ac:graphicFrameMkLst>
            <pc:docMk/>
            <pc:sldMk cId="88200993" sldId="275"/>
            <ac:graphicFrameMk id="42" creationId="{935B9FE9-27EE-154D-A3A5-172179216671}"/>
          </ac:graphicFrameMkLst>
        </pc:graphicFrameChg>
        <pc:graphicFrameChg chg="mod">
          <ac:chgData name="Omozaki Yuichi" userId="610607280ea384d7" providerId="LiveId" clId="{7310CD9E-7A11-7D4F-9478-AE6CFA9658D6}" dt="2020-06-24T07:40:11.886" v="356" actId="1036"/>
          <ac:graphicFrameMkLst>
            <pc:docMk/>
            <pc:sldMk cId="88200993" sldId="275"/>
            <ac:graphicFrameMk id="43" creationId="{37E52E3F-EF45-3641-9494-BBACF1CE497F}"/>
          </ac:graphicFrameMkLst>
        </pc:graphicFrameChg>
        <pc:picChg chg="del">
          <ac:chgData name="Omozaki Yuichi" userId="610607280ea384d7" providerId="LiveId" clId="{7310CD9E-7A11-7D4F-9478-AE6CFA9658D6}" dt="2020-06-24T07:39:58.976" v="336" actId="478"/>
          <ac:picMkLst>
            <pc:docMk/>
            <pc:sldMk cId="88200993" sldId="275"/>
            <ac:picMk id="47" creationId="{447275D2-AD30-7D42-ADA6-43C444451E38}"/>
          </ac:picMkLst>
        </pc:picChg>
        <pc:cxnChg chg="mod">
          <ac:chgData name="Omozaki Yuichi" userId="610607280ea384d7" providerId="LiveId" clId="{7310CD9E-7A11-7D4F-9478-AE6CFA9658D6}" dt="2020-06-24T07:40:11.886" v="356" actId="1036"/>
          <ac:cxnSpMkLst>
            <pc:docMk/>
            <pc:sldMk cId="88200993" sldId="275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40:11.886" v="356" actId="1036"/>
          <ac:cxnSpMkLst>
            <pc:docMk/>
            <pc:sldMk cId="88200993" sldId="275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40:11.886" v="356" actId="1036"/>
          <ac:cxnSpMkLst>
            <pc:docMk/>
            <pc:sldMk cId="88200993" sldId="275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40:11.886" v="356" actId="1036"/>
          <ac:cxnSpMkLst>
            <pc:docMk/>
            <pc:sldMk cId="88200993" sldId="275"/>
            <ac:cxnSpMk id="34" creationId="{0543C6AF-7163-E54A-972A-D118B4490F7D}"/>
          </ac:cxnSpMkLst>
        </pc:cxnChg>
        <pc:cxnChg chg="mod">
          <ac:chgData name="Omozaki Yuichi" userId="610607280ea384d7" providerId="LiveId" clId="{7310CD9E-7A11-7D4F-9478-AE6CFA9658D6}" dt="2020-06-24T07:40:11.886" v="356" actId="1036"/>
          <ac:cxnSpMkLst>
            <pc:docMk/>
            <pc:sldMk cId="88200993" sldId="275"/>
            <ac:cxnSpMk id="46" creationId="{6499424D-FBDD-5447-9AB7-AE112064A3F4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2438056086" sldId="276"/>
        </pc:sldMkLst>
        <pc:spChg chg="mod">
          <ac:chgData name="Omozaki Yuichi" userId="610607280ea384d7" providerId="LiveId" clId="{7310CD9E-7A11-7D4F-9478-AE6CFA9658D6}" dt="2020-06-24T08:50:52.479" v="588" actId="207"/>
          <ac:spMkLst>
            <pc:docMk/>
            <pc:sldMk cId="2438056086" sldId="276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438056086" sldId="276"/>
            <ac:spMk id="3" creationId="{3B850880-3FD1-174B-936B-42BE568A3E7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438056086" sldId="276"/>
            <ac:spMk id="3" creationId="{C58ABAC9-DFF6-374E-9A8F-DBD7687C27E4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47" creationId="{59569BF4-9684-DD4D-9903-AF8DB551D6A1}"/>
          </ac:spMkLst>
        </pc:spChg>
        <pc:spChg chg="mod">
          <ac:chgData name="Omozaki Yuichi" userId="610607280ea384d7" providerId="LiveId" clId="{7310CD9E-7A11-7D4F-9478-AE6CFA9658D6}" dt="2020-06-24T07:40:38.753" v="377" actId="1036"/>
          <ac:spMkLst>
            <pc:docMk/>
            <pc:sldMk cId="2438056086" sldId="276"/>
            <ac:spMk id="48" creationId="{5335C403-EE4A-364E-9379-AE437EFA03D9}"/>
          </ac:spMkLst>
        </pc:spChg>
        <pc:grpChg chg="mod">
          <ac:chgData name="Omozaki Yuichi" userId="610607280ea384d7" providerId="LiveId" clId="{7310CD9E-7A11-7D4F-9478-AE6CFA9658D6}" dt="2020-06-24T07:40:38.753" v="377" actId="1036"/>
          <ac:grpSpMkLst>
            <pc:docMk/>
            <pc:sldMk cId="2438056086" sldId="276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40:38.753" v="377" actId="1036"/>
          <ac:graphicFrameMkLst>
            <pc:docMk/>
            <pc:sldMk cId="2438056086" sldId="276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40:38.753" v="377" actId="1036"/>
          <ac:graphicFrameMkLst>
            <pc:docMk/>
            <pc:sldMk cId="2438056086" sldId="276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7310CD9E-7A11-7D4F-9478-AE6CFA9658D6}" dt="2020-06-24T07:40:22.478" v="357" actId="478"/>
          <ac:picMkLst>
            <pc:docMk/>
            <pc:sldMk cId="2438056086" sldId="276"/>
            <ac:picMk id="42" creationId="{EF2122AF-E9D1-4A42-9E44-58AC3E8E0CFD}"/>
          </ac:picMkLst>
        </pc:picChg>
        <pc:cxnChg chg="mod">
          <ac:chgData name="Omozaki Yuichi" userId="610607280ea384d7" providerId="LiveId" clId="{7310CD9E-7A11-7D4F-9478-AE6CFA9658D6}" dt="2020-06-24T07:40:38.753" v="377" actId="1036"/>
          <ac:cxnSpMkLst>
            <pc:docMk/>
            <pc:sldMk cId="2438056086" sldId="276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40:38.753" v="377" actId="1036"/>
          <ac:cxnSpMkLst>
            <pc:docMk/>
            <pc:sldMk cId="2438056086" sldId="276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40:38.753" v="377" actId="1036"/>
          <ac:cxnSpMkLst>
            <pc:docMk/>
            <pc:sldMk cId="2438056086" sldId="276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40:38.753" v="377" actId="1036"/>
          <ac:cxnSpMkLst>
            <pc:docMk/>
            <pc:sldMk cId="2438056086" sldId="276"/>
            <ac:cxnSpMk id="34" creationId="{0543C6AF-7163-E54A-972A-D118B4490F7D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1679499646" sldId="277"/>
        </pc:sldMkLst>
        <pc:spChg chg="mod">
          <ac:chgData name="Omozaki Yuichi" userId="610607280ea384d7" providerId="LiveId" clId="{7310CD9E-7A11-7D4F-9478-AE6CFA9658D6}" dt="2020-06-24T08:50:56.238" v="589" actId="207"/>
          <ac:spMkLst>
            <pc:docMk/>
            <pc:sldMk cId="1679499646" sldId="277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679499646" sldId="277"/>
            <ac:spMk id="3" creationId="{8117164B-2ACB-7147-8046-23026E960130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679499646" sldId="277"/>
            <ac:spMk id="3" creationId="{9B7F9827-C5B8-1742-9583-117108D5EF15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42" creationId="{F25B494E-E9F0-8847-814C-6A9001BB0085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43" creationId="{FC3AE119-5EE6-0340-B29F-153E44D912D3}"/>
          </ac:spMkLst>
        </pc:spChg>
        <pc:spChg chg="mod">
          <ac:chgData name="Omozaki Yuichi" userId="610607280ea384d7" providerId="LiveId" clId="{7310CD9E-7A11-7D4F-9478-AE6CFA9658D6}" dt="2020-06-24T07:41:05.150" v="398" actId="1036"/>
          <ac:spMkLst>
            <pc:docMk/>
            <pc:sldMk cId="1679499646" sldId="277"/>
            <ac:spMk id="47" creationId="{A5A0C0CD-B1B7-F441-B7AA-CDCF404EBCEB}"/>
          </ac:spMkLst>
        </pc:spChg>
        <pc:grpChg chg="mod">
          <ac:chgData name="Omozaki Yuichi" userId="610607280ea384d7" providerId="LiveId" clId="{7310CD9E-7A11-7D4F-9478-AE6CFA9658D6}" dt="2020-06-24T07:41:05.150" v="398" actId="1036"/>
          <ac:grpSpMkLst>
            <pc:docMk/>
            <pc:sldMk cId="1679499646" sldId="277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41:05.150" v="398" actId="1036"/>
          <ac:graphicFrameMkLst>
            <pc:docMk/>
            <pc:sldMk cId="1679499646" sldId="277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41:05.150" v="398" actId="1036"/>
          <ac:graphicFrameMkLst>
            <pc:docMk/>
            <pc:sldMk cId="1679499646" sldId="277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7310CD9E-7A11-7D4F-9478-AE6CFA9658D6}" dt="2020-06-24T07:40:47.972" v="378" actId="478"/>
          <ac:picMkLst>
            <pc:docMk/>
            <pc:sldMk cId="1679499646" sldId="277"/>
            <ac:picMk id="44" creationId="{D9DAA476-C78F-B944-943D-2ABDE9B4B6A0}"/>
          </ac:picMkLst>
        </pc:picChg>
        <pc:cxnChg chg="mod">
          <ac:chgData name="Omozaki Yuichi" userId="610607280ea384d7" providerId="LiveId" clId="{7310CD9E-7A11-7D4F-9478-AE6CFA9658D6}" dt="2020-06-24T07:41:05.150" v="398" actId="1036"/>
          <ac:cxnSpMkLst>
            <pc:docMk/>
            <pc:sldMk cId="1679499646" sldId="277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41:05.150" v="398" actId="1036"/>
          <ac:cxnSpMkLst>
            <pc:docMk/>
            <pc:sldMk cId="1679499646" sldId="277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41:05.150" v="398" actId="1036"/>
          <ac:cxnSpMkLst>
            <pc:docMk/>
            <pc:sldMk cId="1679499646" sldId="277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41:05.150" v="398" actId="1036"/>
          <ac:cxnSpMkLst>
            <pc:docMk/>
            <pc:sldMk cId="1679499646" sldId="277"/>
            <ac:cxnSpMk id="34" creationId="{0543C6AF-7163-E54A-972A-D118B4490F7D}"/>
          </ac:cxnSpMkLst>
        </pc:cxnChg>
        <pc:cxnChg chg="mod">
          <ac:chgData name="Omozaki Yuichi" userId="610607280ea384d7" providerId="LiveId" clId="{7310CD9E-7A11-7D4F-9478-AE6CFA9658D6}" dt="2020-06-24T07:41:05.150" v="398" actId="1036"/>
          <ac:cxnSpMkLst>
            <pc:docMk/>
            <pc:sldMk cId="1679499646" sldId="277"/>
            <ac:cxnSpMk id="45" creationId="{8F962E1A-4127-1446-BE6D-C63C84E72135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878444195" sldId="278"/>
        </pc:sldMkLst>
        <pc:spChg chg="mod">
          <ac:chgData name="Omozaki Yuichi" userId="610607280ea384d7" providerId="LiveId" clId="{7310CD9E-7A11-7D4F-9478-AE6CFA9658D6}" dt="2020-06-24T08:51:00.311" v="590" actId="207"/>
          <ac:spMkLst>
            <pc:docMk/>
            <pc:sldMk cId="878444195" sldId="278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878444195" sldId="278"/>
            <ac:spMk id="3" creationId="{6D96B2D4-3DE8-194B-BF7C-86AB81C5B64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878444195" sldId="278"/>
            <ac:spMk id="3" creationId="{C7ED3123-2492-3449-91C8-B9C5F82520C1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18" creationId="{59627D7B-2AE1-4145-BB3F-8AF7BA575450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0" creationId="{8FFCB73C-4F97-3A4F-810F-7BD499943DEC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2" creationId="{22DB4E5E-36E3-CC48-BAAD-4ADC34822091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3" creationId="{20AF9B23-0F43-D844-9E0C-6771B69031C1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4" creationId="{5C8CB5BF-4443-DB48-94C4-8B94CDCF3B3D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5" creationId="{08D71172-C7F6-BB45-818A-B1B33B4BD60A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6" creationId="{66C945E9-CCF8-D647-8721-131273A6E229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7" creationId="{8BA807A2-3536-804E-BAE4-8D7E2034016A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8" creationId="{49F19A97-E290-7141-AF58-776CD2B490C9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29" creationId="{4B66F927-46BC-8442-8562-4D781440B1A5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30" creationId="{4FAD30DD-32E8-714A-82B6-43083DA556C3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31" creationId="{C80D2BD5-5254-8B4F-8056-90B748C36F01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32" creationId="{A611E853-E64F-2843-B8C1-DBA6B73FDAE7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35" creationId="{919DECCF-65C4-6A4B-9399-9098033885FC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36" creationId="{C9C56DE7-3599-5048-AB53-65A5D60C1DDB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43" creationId="{FC3AE119-5EE6-0340-B29F-153E44D912D3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44" creationId="{93F269A9-EB40-2949-A481-1008565712ED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47" creationId="{E58C3B60-F2FB-3946-AAAC-87AD913B751B}"/>
          </ac:spMkLst>
        </pc:spChg>
        <pc:spChg chg="mod">
          <ac:chgData name="Omozaki Yuichi" userId="610607280ea384d7" providerId="LiveId" clId="{7310CD9E-7A11-7D4F-9478-AE6CFA9658D6}" dt="2020-06-24T07:41:31.051" v="419" actId="1036"/>
          <ac:spMkLst>
            <pc:docMk/>
            <pc:sldMk cId="878444195" sldId="278"/>
            <ac:spMk id="48" creationId="{FE1DC512-198E-C244-AE60-FCD0BEF3AF6A}"/>
          </ac:spMkLst>
        </pc:spChg>
        <pc:grpChg chg="mod">
          <ac:chgData name="Omozaki Yuichi" userId="610607280ea384d7" providerId="LiveId" clId="{7310CD9E-7A11-7D4F-9478-AE6CFA9658D6}" dt="2020-06-24T07:41:31.051" v="419" actId="1036"/>
          <ac:grpSpMkLst>
            <pc:docMk/>
            <pc:sldMk cId="878444195" sldId="278"/>
            <ac:grpSpMk id="37" creationId="{3BEB6543-E8AE-6A4C-AE4A-EC2AE80CF452}"/>
          </ac:grpSpMkLst>
        </pc:grpChg>
        <pc:graphicFrameChg chg="mod">
          <ac:chgData name="Omozaki Yuichi" userId="610607280ea384d7" providerId="LiveId" clId="{7310CD9E-7A11-7D4F-9478-AE6CFA9658D6}" dt="2020-06-24T07:41:31.051" v="419" actId="1036"/>
          <ac:graphicFrameMkLst>
            <pc:docMk/>
            <pc:sldMk cId="878444195" sldId="278"/>
            <ac:graphicFrameMk id="41" creationId="{BC500A0E-08C5-284C-B39F-44187AA593A3}"/>
          </ac:graphicFrameMkLst>
        </pc:graphicFrameChg>
        <pc:graphicFrameChg chg="mod">
          <ac:chgData name="Omozaki Yuichi" userId="610607280ea384d7" providerId="LiveId" clId="{7310CD9E-7A11-7D4F-9478-AE6CFA9658D6}" dt="2020-06-24T07:41:31.051" v="419" actId="1036"/>
          <ac:graphicFrameMkLst>
            <pc:docMk/>
            <pc:sldMk cId="878444195" sldId="278"/>
            <ac:graphicFrameMk id="46" creationId="{345F2E86-47B6-5442-A2DD-629B8D6D2DF8}"/>
          </ac:graphicFrameMkLst>
        </pc:graphicFrameChg>
        <pc:picChg chg="del">
          <ac:chgData name="Omozaki Yuichi" userId="610607280ea384d7" providerId="LiveId" clId="{7310CD9E-7A11-7D4F-9478-AE6CFA9658D6}" dt="2020-06-24T07:41:13.181" v="399" actId="478"/>
          <ac:picMkLst>
            <pc:docMk/>
            <pc:sldMk cId="878444195" sldId="278"/>
            <ac:picMk id="42" creationId="{D6FA36B2-E319-124C-896C-03450A123FA3}"/>
          </ac:picMkLst>
        </pc:picChg>
        <pc:cxnChg chg="mod">
          <ac:chgData name="Omozaki Yuichi" userId="610607280ea384d7" providerId="LiveId" clId="{7310CD9E-7A11-7D4F-9478-AE6CFA9658D6}" dt="2020-06-24T07:41:31.051" v="419" actId="1036"/>
          <ac:cxnSpMkLst>
            <pc:docMk/>
            <pc:sldMk cId="878444195" sldId="278"/>
            <ac:cxnSpMk id="19" creationId="{80AB93CB-3244-3341-B377-B91040E06E33}"/>
          </ac:cxnSpMkLst>
        </pc:cxnChg>
        <pc:cxnChg chg="mod">
          <ac:chgData name="Omozaki Yuichi" userId="610607280ea384d7" providerId="LiveId" clId="{7310CD9E-7A11-7D4F-9478-AE6CFA9658D6}" dt="2020-06-24T07:41:31.051" v="419" actId="1036"/>
          <ac:cxnSpMkLst>
            <pc:docMk/>
            <pc:sldMk cId="878444195" sldId="278"/>
            <ac:cxnSpMk id="21" creationId="{D508545B-3157-D747-9747-46BA0C1082DA}"/>
          </ac:cxnSpMkLst>
        </pc:cxnChg>
        <pc:cxnChg chg="mod">
          <ac:chgData name="Omozaki Yuichi" userId="610607280ea384d7" providerId="LiveId" clId="{7310CD9E-7A11-7D4F-9478-AE6CFA9658D6}" dt="2020-06-24T07:41:31.051" v="419" actId="1036"/>
          <ac:cxnSpMkLst>
            <pc:docMk/>
            <pc:sldMk cId="878444195" sldId="278"/>
            <ac:cxnSpMk id="33" creationId="{785F0CBD-BDA3-ED4E-8C59-68A7824C2D86}"/>
          </ac:cxnSpMkLst>
        </pc:cxnChg>
        <pc:cxnChg chg="mod">
          <ac:chgData name="Omozaki Yuichi" userId="610607280ea384d7" providerId="LiveId" clId="{7310CD9E-7A11-7D4F-9478-AE6CFA9658D6}" dt="2020-06-24T07:41:31.051" v="419" actId="1036"/>
          <ac:cxnSpMkLst>
            <pc:docMk/>
            <pc:sldMk cId="878444195" sldId="278"/>
            <ac:cxnSpMk id="34" creationId="{0543C6AF-7163-E54A-972A-D118B4490F7D}"/>
          </ac:cxnSpMkLst>
        </pc:cxn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3950485802" sldId="279"/>
        </pc:sldMkLst>
        <pc:spChg chg="mod">
          <ac:chgData name="Omozaki Yuichi" userId="610607280ea384d7" providerId="LiveId" clId="{7310CD9E-7A11-7D4F-9478-AE6CFA9658D6}" dt="2020-06-24T08:51:04.110" v="591" actId="207"/>
          <ac:spMkLst>
            <pc:docMk/>
            <pc:sldMk cId="3950485802" sldId="279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950485802" sldId="279"/>
            <ac:spMk id="3" creationId="{17E3626E-23DE-D548-923D-A276B523970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950485802" sldId="279"/>
            <ac:spMk id="3" creationId="{D5B8F6C8-1B06-9147-B6E5-921243961CDF}"/>
          </ac:spMkLst>
        </pc:spChg>
        <pc:spChg chg="mod">
          <ac:chgData name="Omozaki Yuichi" userId="610607280ea384d7" providerId="LiveId" clId="{7310CD9E-7A11-7D4F-9478-AE6CFA9658D6}" dt="2020-06-25T09:04:24.999" v="2391" actId="207"/>
          <ac:spMkLst>
            <pc:docMk/>
            <pc:sldMk cId="3950485802" sldId="279"/>
            <ac:spMk id="5" creationId="{FA016D09-0226-1846-B94C-268911C02E96}"/>
          </ac:spMkLst>
        </pc:spChg>
        <pc:spChg chg="mod">
          <ac:chgData name="Omozaki Yuichi" userId="610607280ea384d7" providerId="LiveId" clId="{7310CD9E-7A11-7D4F-9478-AE6CFA9658D6}" dt="2020-06-24T07:41:50.711" v="440" actId="1036"/>
          <ac:spMkLst>
            <pc:docMk/>
            <pc:sldMk cId="3950485802" sldId="279"/>
            <ac:spMk id="6" creationId="{EBB4F7CC-4994-1345-BC67-BEA16AAF9EEC}"/>
          </ac:spMkLst>
        </pc:spChg>
        <pc:spChg chg="mod">
          <ac:chgData name="Omozaki Yuichi" userId="610607280ea384d7" providerId="LiveId" clId="{7310CD9E-7A11-7D4F-9478-AE6CFA9658D6}" dt="2020-06-24T07:41:50.711" v="440" actId="1036"/>
          <ac:spMkLst>
            <pc:docMk/>
            <pc:sldMk cId="3950485802" sldId="279"/>
            <ac:spMk id="8" creationId="{6F90BEE0-6DC4-C54E-89C9-0E79D7646629}"/>
          </ac:spMkLst>
        </pc:spChg>
        <pc:spChg chg="mod">
          <ac:chgData name="Omozaki Yuichi" userId="610607280ea384d7" providerId="LiveId" clId="{7310CD9E-7A11-7D4F-9478-AE6CFA9658D6}" dt="2020-06-24T07:41:50.711" v="440" actId="1036"/>
          <ac:spMkLst>
            <pc:docMk/>
            <pc:sldMk cId="3950485802" sldId="279"/>
            <ac:spMk id="9" creationId="{EFA3197E-1651-6F42-9C6E-00FAE55A436B}"/>
          </ac:spMkLst>
        </pc:spChg>
        <pc:picChg chg="del">
          <ac:chgData name="Omozaki Yuichi" userId="610607280ea384d7" providerId="LiveId" clId="{7310CD9E-7A11-7D4F-9478-AE6CFA9658D6}" dt="2020-06-24T07:41:38.298" v="420" actId="478"/>
          <ac:picMkLst>
            <pc:docMk/>
            <pc:sldMk cId="3950485802" sldId="279"/>
            <ac:picMk id="10" creationId="{36198BFD-14CE-0941-BFE0-9DA76160A0D4}"/>
          </ac:picMkLst>
        </pc:pic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3488637563" sldId="280"/>
        </pc:sldMkLst>
        <pc:spChg chg="mod">
          <ac:chgData name="Omozaki Yuichi" userId="610607280ea384d7" providerId="LiveId" clId="{7310CD9E-7A11-7D4F-9478-AE6CFA9658D6}" dt="2020-06-24T08:51:10.425" v="592" actId="207"/>
          <ac:spMkLst>
            <pc:docMk/>
            <pc:sldMk cId="3488637563" sldId="280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488637563" sldId="280"/>
            <ac:spMk id="3" creationId="{6E7CA3B7-31AC-764B-96FF-FA92319E6FFE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488637563" sldId="280"/>
            <ac:spMk id="3" creationId="{FFF7528F-869A-ED47-9461-BEB4B8153109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13" creationId="{4AF2835A-93CF-AC47-B43F-6A1FE21F7A43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18" creationId="{762143A4-D980-444B-9759-678183CD5348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19" creationId="{0BA61583-5717-9B48-B520-87E013734F08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22" creationId="{A7E5768D-AAB8-3549-955F-9623EB32CF14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23" creationId="{31126A5E-A3BD-8945-8C59-4ABE5180D527}"/>
          </ac:spMkLst>
        </pc:spChg>
        <pc:spChg chg="mod">
          <ac:chgData name="Omozaki Yuichi" userId="610607280ea384d7" providerId="LiveId" clId="{7310CD9E-7A11-7D4F-9478-AE6CFA9658D6}" dt="2020-06-24T07:42:10.425" v="461" actId="1036"/>
          <ac:spMkLst>
            <pc:docMk/>
            <pc:sldMk cId="3488637563" sldId="280"/>
            <ac:spMk id="24" creationId="{7CDB3019-D491-D04A-A976-CCF157059C7C}"/>
          </ac:spMkLst>
        </pc:spChg>
        <pc:graphicFrameChg chg="mod">
          <ac:chgData name="Omozaki Yuichi" userId="610607280ea384d7" providerId="LiveId" clId="{7310CD9E-7A11-7D4F-9478-AE6CFA9658D6}" dt="2020-06-24T07:42:10.425" v="461" actId="1036"/>
          <ac:graphicFrameMkLst>
            <pc:docMk/>
            <pc:sldMk cId="3488637563" sldId="280"/>
            <ac:graphicFrameMk id="15" creationId="{F2FD5F99-A849-7E4F-83AE-289AEC906758}"/>
          </ac:graphicFrameMkLst>
        </pc:graphicFrameChg>
        <pc:graphicFrameChg chg="mod">
          <ac:chgData name="Omozaki Yuichi" userId="610607280ea384d7" providerId="LiveId" clId="{7310CD9E-7A11-7D4F-9478-AE6CFA9658D6}" dt="2020-06-24T07:42:10.425" v="461" actId="1036"/>
          <ac:graphicFrameMkLst>
            <pc:docMk/>
            <pc:sldMk cId="3488637563" sldId="280"/>
            <ac:graphicFrameMk id="20" creationId="{A03940A3-6A04-FC47-B9DC-64D496F137C2}"/>
          </ac:graphicFrameMkLst>
        </pc:graphicFrameChg>
        <pc:graphicFrameChg chg="mod">
          <ac:chgData name="Omozaki Yuichi" userId="610607280ea384d7" providerId="LiveId" clId="{7310CD9E-7A11-7D4F-9478-AE6CFA9658D6}" dt="2020-06-24T07:42:10.425" v="461" actId="1036"/>
          <ac:graphicFrameMkLst>
            <pc:docMk/>
            <pc:sldMk cId="3488637563" sldId="280"/>
            <ac:graphicFrameMk id="21" creationId="{BDEE63F4-8ADD-654E-8F8F-DDA1E77BB01D}"/>
          </ac:graphicFrameMkLst>
        </pc:graphicFrameChg>
        <pc:picChg chg="del">
          <ac:chgData name="Omozaki Yuichi" userId="610607280ea384d7" providerId="LiveId" clId="{7310CD9E-7A11-7D4F-9478-AE6CFA9658D6}" dt="2020-06-24T07:41:57.169" v="441" actId="478"/>
          <ac:picMkLst>
            <pc:docMk/>
            <pc:sldMk cId="3488637563" sldId="280"/>
            <ac:picMk id="25" creationId="{9740E2D9-5845-974B-AD97-59BBF284C4B6}"/>
          </ac:picMkLst>
        </pc:pic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2605241788" sldId="281"/>
        </pc:sldMkLst>
        <pc:spChg chg="mod">
          <ac:chgData name="Omozaki Yuichi" userId="610607280ea384d7" providerId="LiveId" clId="{7310CD9E-7A11-7D4F-9478-AE6CFA9658D6}" dt="2020-06-24T08:51:15.474" v="593" actId="207"/>
          <ac:spMkLst>
            <pc:docMk/>
            <pc:sldMk cId="2605241788" sldId="281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605241788" sldId="281"/>
            <ac:spMk id="3" creationId="{A622EE67-B0EA-DE4D-A978-25B0DA4AF36A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605241788" sldId="281"/>
            <ac:spMk id="3" creationId="{B9E2CE49-A09D-704A-88EB-96236E6486ED}"/>
          </ac:spMkLst>
        </pc:spChg>
        <pc:spChg chg="add mod">
          <ac:chgData name="Omozaki Yuichi" userId="610607280ea384d7" providerId="LiveId" clId="{7310CD9E-7A11-7D4F-9478-AE6CFA9658D6}" dt="2020-06-25T08:56:47.313" v="2194" actId="948"/>
          <ac:spMkLst>
            <pc:docMk/>
            <pc:sldMk cId="2605241788" sldId="281"/>
            <ac:spMk id="63" creationId="{94429495-36F3-4F41-A686-0D48DDD3900B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47" creationId="{2A28E093-413A-034C-A0A0-6FCA45F9B756}"/>
          </ac:spMkLst>
        </pc:spChg>
        <pc:spChg chg="mod">
          <ac:chgData name="Omozaki Yuichi" userId="610607280ea384d7" providerId="LiveId" clId="{7310CD9E-7A11-7D4F-9478-AE6CFA9658D6}" dt="2020-06-25T09:03:08.154" v="2381" actId="207"/>
          <ac:spMkLst>
            <pc:docMk/>
            <pc:sldMk cId="2605241788" sldId="281"/>
            <ac:spMk id="149" creationId="{B50FD90E-0F2A-2C45-A332-70873C5052C6}"/>
          </ac:spMkLst>
        </pc:spChg>
        <pc:spChg chg="mod">
          <ac:chgData name="Omozaki Yuichi" userId="610607280ea384d7" providerId="LiveId" clId="{7310CD9E-7A11-7D4F-9478-AE6CFA9658D6}" dt="2020-06-25T09:03:10.897" v="2382" actId="207"/>
          <ac:spMkLst>
            <pc:docMk/>
            <pc:sldMk cId="2605241788" sldId="281"/>
            <ac:spMk id="152" creationId="{191001C8-93EA-D64D-8847-8B97BCA8404B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4" creationId="{666AAE30-6965-1F4F-95C6-A4A0895AE518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5" creationId="{4BA12CC8-AB19-1046-BA9C-C5F8119AE936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6" creationId="{2986CCDD-F438-5A4B-B698-2734593F5253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7" creationId="{EE444D4B-1B3B-5844-A3CD-4E4A9C9F6165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8" creationId="{92B4F4F8-C92E-B146-9F60-90BC8E6AF469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59" creationId="{33D631B3-3DFD-A54A-832D-FE0C2C8E4CF0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0" creationId="{3F917603-1861-5D44-97E5-FF8C7523B209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1" creationId="{238DB375-16C5-074A-B9F9-2B5A53368F99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2" creationId="{A10DCA8E-7FD9-0041-80D0-09CE4645F72C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6" creationId="{746CEFDE-7B2F-4C42-9767-4B3E10314C3C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7" creationId="{95EE909E-4025-4A47-BC07-05DE1CC7DAFE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8" creationId="{B46C8CB5-DD4B-ED44-8744-BE54EF85E2C1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69" creationId="{5B03DE1D-7BDA-394E-888A-CA61FC6554B4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0" creationId="{A5BEDC6E-9746-4246-B72D-BEC1EF2BFD5A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1" creationId="{978518EC-6F64-4040-BC64-68E879BBD4AB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2" creationId="{0DECD95D-688B-AB4D-9933-218CE6A64832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3" creationId="{4E0E78B0-D262-874F-8B4E-233E01D709ED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4" creationId="{0C613576-54EA-9A42-B768-C737D425C4CA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5" creationId="{8723D35E-C212-8045-BB9C-CDCF0961A6B5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6" creationId="{7A84AFA2-D331-AD43-9F15-B8AC11CEF34A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77" creationId="{B7D43FBC-F06E-F34D-B476-AD13AEE9F2B5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1" creationId="{FF8D716C-9A27-384B-ABD0-B5D9584B9144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2" creationId="{38D0E286-3526-5A45-A7F0-7F257F2D7C39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3" creationId="{369988E6-77D8-7545-A8BE-CCD25D4AF850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4" creationId="{BE3477D2-CC51-C04D-9471-86818A29BCE5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5" creationId="{3CD7E678-E9DA-5F46-8F79-08B0BD138F9A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8" creationId="{C417FCEE-4696-BB49-A270-7EE30884B9CA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89" creationId="{17E7B9D0-3BAA-854C-A60B-EB261D6E91DF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92" creationId="{95DE5ABB-C143-324C-B4BC-029853375F66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98" creationId="{02583E3F-2982-B543-8240-D956A7CC0E71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199" creationId="{C0C514BE-DA87-1940-9A8B-D639E4B51E86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200" creationId="{423844CF-E58C-3946-ADE5-C2A0037E6450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201" creationId="{EDDF7856-17FB-C841-B1B8-D80BF9435AFC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202" creationId="{0A8042FB-2506-484D-A7F0-65E4A8C580B8}"/>
          </ac:spMkLst>
        </pc:spChg>
        <pc:spChg chg="mod">
          <ac:chgData name="Omozaki Yuichi" userId="610607280ea384d7" providerId="LiveId" clId="{7310CD9E-7A11-7D4F-9478-AE6CFA9658D6}" dt="2020-06-25T08:56:54.639" v="2196" actId="1035"/>
          <ac:spMkLst>
            <pc:docMk/>
            <pc:sldMk cId="2605241788" sldId="281"/>
            <ac:spMk id="203" creationId="{049F55A3-E061-7941-9891-B755E60BD3EE}"/>
          </ac:spMkLst>
        </pc:spChg>
        <pc:grpChg chg="mod">
          <ac:chgData name="Omozaki Yuichi" userId="610607280ea384d7" providerId="LiveId" clId="{7310CD9E-7A11-7D4F-9478-AE6CFA9658D6}" dt="2020-06-25T08:56:54.639" v="2196" actId="1035"/>
          <ac:grpSpMkLst>
            <pc:docMk/>
            <pc:sldMk cId="2605241788" sldId="281"/>
            <ac:grpSpMk id="148" creationId="{53392E94-09F1-D442-B7D1-8B68CCC8FDBC}"/>
          </ac:grpSpMkLst>
        </pc:grpChg>
        <pc:grpChg chg="mod">
          <ac:chgData name="Omozaki Yuichi" userId="610607280ea384d7" providerId="LiveId" clId="{7310CD9E-7A11-7D4F-9478-AE6CFA9658D6}" dt="2020-06-25T08:56:54.639" v="2196" actId="1035"/>
          <ac:grpSpMkLst>
            <pc:docMk/>
            <pc:sldMk cId="2605241788" sldId="281"/>
            <ac:grpSpMk id="151" creationId="{7C404EF2-17BE-B640-8A58-17FFAACFE701}"/>
          </ac:grpSpMkLst>
        </pc:grpChg>
        <pc:grpChg chg="mod">
          <ac:chgData name="Omozaki Yuichi" userId="610607280ea384d7" providerId="LiveId" clId="{7310CD9E-7A11-7D4F-9478-AE6CFA9658D6}" dt="2020-06-25T08:56:54.639" v="2196" actId="1035"/>
          <ac:grpSpMkLst>
            <pc:docMk/>
            <pc:sldMk cId="2605241788" sldId="281"/>
            <ac:grpSpMk id="163" creationId="{2F25DFD3-CB12-D247-A083-E64A814F49B5}"/>
          </ac:grpSpMkLst>
        </pc:grpChg>
        <pc:grpChg chg="mod">
          <ac:chgData name="Omozaki Yuichi" userId="610607280ea384d7" providerId="LiveId" clId="{7310CD9E-7A11-7D4F-9478-AE6CFA9658D6}" dt="2020-06-25T08:56:54.639" v="2196" actId="1035"/>
          <ac:grpSpMkLst>
            <pc:docMk/>
            <pc:sldMk cId="2605241788" sldId="281"/>
            <ac:grpSpMk id="178" creationId="{2743E9F0-E2B6-4945-A7C0-B6ED308793A4}"/>
          </ac:grpSpMkLst>
        </pc:grpChg>
        <pc:picChg chg="del">
          <ac:chgData name="Omozaki Yuichi" userId="610607280ea384d7" providerId="LiveId" clId="{7310CD9E-7A11-7D4F-9478-AE6CFA9658D6}" dt="2020-06-24T07:42:15.114" v="462" actId="478"/>
          <ac:picMkLst>
            <pc:docMk/>
            <pc:sldMk cId="2605241788" sldId="281"/>
            <ac:picMk id="16" creationId="{FC73F0FD-26F0-2A4E-82AC-FD82013E0858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45" creationId="{D751A45A-0CCE-8246-858A-AA650C068C91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46" creationId="{CEB656FB-2D18-7E47-96E7-A2482E48019A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86" creationId="{918F84D9-403E-474A-98D5-2D3B5E3C032F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87" creationId="{F3373DFC-AB54-8F4F-A87E-6B7B4CEB2E90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93" creationId="{0D27A389-C813-8B4E-99D1-8F10D0479F48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94" creationId="{DBF8F276-3C77-8B4A-9593-40CF6983B9C9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95" creationId="{F7B90D68-D676-B44C-8EA6-4EE1F3F83221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96" creationId="{CCD9A011-8F9D-8B47-8E29-B5A5C45670D4}"/>
          </ac:picMkLst>
        </pc:picChg>
        <pc:picChg chg="mod">
          <ac:chgData name="Omozaki Yuichi" userId="610607280ea384d7" providerId="LiveId" clId="{7310CD9E-7A11-7D4F-9478-AE6CFA9658D6}" dt="2020-06-25T08:56:54.639" v="2196" actId="1035"/>
          <ac:picMkLst>
            <pc:docMk/>
            <pc:sldMk cId="2605241788" sldId="281"/>
            <ac:picMk id="197" creationId="{A1FA1CA1-DA6A-0545-A20A-48F853FA614C}"/>
          </ac:picMkLst>
        </pc:picChg>
        <pc:cxnChg chg="mod">
          <ac:chgData name="Omozaki Yuichi" userId="610607280ea384d7" providerId="LiveId" clId="{7310CD9E-7A11-7D4F-9478-AE6CFA9658D6}" dt="2020-06-25T08:56:54.639" v="2196" actId="1035"/>
          <ac:cxnSpMkLst>
            <pc:docMk/>
            <pc:sldMk cId="2605241788" sldId="281"/>
            <ac:cxnSpMk id="190" creationId="{0605F3A5-7F4A-D242-87BB-78E3FA364900}"/>
          </ac:cxnSpMkLst>
        </pc:cxnChg>
        <pc:cxnChg chg="mod">
          <ac:chgData name="Omozaki Yuichi" userId="610607280ea384d7" providerId="LiveId" clId="{7310CD9E-7A11-7D4F-9478-AE6CFA9658D6}" dt="2020-06-25T08:56:54.639" v="2196" actId="1035"/>
          <ac:cxnSpMkLst>
            <pc:docMk/>
            <pc:sldMk cId="2605241788" sldId="281"/>
            <ac:cxnSpMk id="191" creationId="{463EE947-99C9-7249-AD7A-C19D27244A61}"/>
          </ac:cxnSpMkLst>
        </pc:cxnChg>
        <pc:cxnChg chg="mod">
          <ac:chgData name="Omozaki Yuichi" userId="610607280ea384d7" providerId="LiveId" clId="{7310CD9E-7A11-7D4F-9478-AE6CFA9658D6}" dt="2020-06-25T08:56:54.639" v="2196" actId="1035"/>
          <ac:cxnSpMkLst>
            <pc:docMk/>
            <pc:sldMk cId="2605241788" sldId="281"/>
            <ac:cxnSpMk id="204" creationId="{64D24BC8-BA18-B84F-B754-2137EB8C01C0}"/>
          </ac:cxnSpMkLst>
        </pc:cxnChg>
      </pc:sldChg>
      <pc:sldChg chg="addSp delSp modSp del ord">
        <pc:chgData name="Omozaki Yuichi" userId="610607280ea384d7" providerId="LiveId" clId="{7310CD9E-7A11-7D4F-9478-AE6CFA9658D6}" dt="2020-06-25T08:57:56.806" v="2282" actId="2696"/>
        <pc:sldMkLst>
          <pc:docMk/>
          <pc:sldMk cId="136333610" sldId="282"/>
        </pc:sldMkLst>
        <pc:spChg chg="mod">
          <ac:chgData name="Omozaki Yuichi" userId="610607280ea384d7" providerId="LiveId" clId="{7310CD9E-7A11-7D4F-9478-AE6CFA9658D6}" dt="2020-06-24T08:51:23.579" v="595" actId="207"/>
          <ac:spMkLst>
            <pc:docMk/>
            <pc:sldMk cId="136333610" sldId="282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136333610" sldId="282"/>
            <ac:spMk id="3" creationId="{EC8BF583-5195-4E46-9569-4DB69F423217}"/>
          </ac:spMkLst>
        </pc:spChg>
        <pc:spChg chg="mod">
          <ac:chgData name="Omozaki Yuichi" userId="610607280ea384d7" providerId="LiveId" clId="{7310CD9E-7A11-7D4F-9478-AE6CFA9658D6}" dt="2020-06-24T07:43:02.199" v="524" actId="1036"/>
          <ac:spMkLst>
            <pc:docMk/>
            <pc:sldMk cId="136333610" sldId="282"/>
            <ac:spMk id="17" creationId="{F32CDA21-CBB7-4E4B-9F89-DC25B7BDF125}"/>
          </ac:spMkLst>
        </pc:spChg>
        <pc:picChg chg="del">
          <ac:chgData name="Omozaki Yuichi" userId="610607280ea384d7" providerId="LiveId" clId="{7310CD9E-7A11-7D4F-9478-AE6CFA9658D6}" dt="2020-06-24T07:42:54.174" v="504" actId="478"/>
          <ac:picMkLst>
            <pc:docMk/>
            <pc:sldMk cId="136333610" sldId="282"/>
            <ac:picMk id="16" creationId="{FC73F0FD-26F0-2A4E-82AC-FD82013E0858}"/>
          </ac:picMkLst>
        </pc:picChg>
      </pc:sldChg>
      <pc:sldChg chg="addSp delSp modSp">
        <pc:chgData name="Omozaki Yuichi" userId="610607280ea384d7" providerId="LiveId" clId="{7310CD9E-7A11-7D4F-9478-AE6CFA9658D6}" dt="2020-06-25T22:50:15.648" v="4665"/>
        <pc:sldMkLst>
          <pc:docMk/>
          <pc:sldMk cId="2679950314" sldId="283"/>
        </pc:sldMkLst>
        <pc:spChg chg="mod">
          <ac:chgData name="Omozaki Yuichi" userId="610607280ea384d7" providerId="LiveId" clId="{7310CD9E-7A11-7D4F-9478-AE6CFA9658D6}" dt="2020-06-24T08:51:20.172" v="594" actId="207"/>
          <ac:spMkLst>
            <pc:docMk/>
            <pc:sldMk cId="2679950314" sldId="283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679950314" sldId="283"/>
            <ac:spMk id="3" creationId="{1B889498-C4D4-E745-8AFD-FDE141A1708F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679950314" sldId="283"/>
            <ac:spMk id="3" creationId="{E7D50EAE-59AF-2146-979B-08C3D34A5A08}"/>
          </ac:spMkLst>
        </pc:spChg>
        <pc:spChg chg="add del mod">
          <ac:chgData name="Omozaki Yuichi" userId="610607280ea384d7" providerId="LiveId" clId="{7310CD9E-7A11-7D4F-9478-AE6CFA9658D6}" dt="2020-06-25T09:02:11.262" v="2374" actId="478"/>
          <ac:spMkLst>
            <pc:docMk/>
            <pc:sldMk cId="2679950314" sldId="283"/>
            <ac:spMk id="4" creationId="{B73B9100-6B71-0542-AF80-ED170D64E12A}"/>
          </ac:spMkLst>
        </pc:spChg>
        <pc:spChg chg="add mod">
          <ac:chgData name="Omozaki Yuichi" userId="610607280ea384d7" providerId="LiveId" clId="{7310CD9E-7A11-7D4F-9478-AE6CFA9658D6}" dt="2020-06-25T08:57:42.901" v="2279" actId="167"/>
          <ac:spMkLst>
            <pc:docMk/>
            <pc:sldMk cId="2679950314" sldId="283"/>
            <ac:spMk id="61" creationId="{9DDCE5A0-4FD3-974A-ADEB-279FA93DEE63}"/>
          </ac:spMkLst>
        </pc:spChg>
        <pc:spChg chg="add del mod">
          <ac:chgData name="Omozaki Yuichi" userId="610607280ea384d7" providerId="LiveId" clId="{7310CD9E-7A11-7D4F-9478-AE6CFA9658D6}" dt="2020-06-25T09:02:11.262" v="2374" actId="478"/>
          <ac:spMkLst>
            <pc:docMk/>
            <pc:sldMk cId="2679950314" sldId="283"/>
            <ac:spMk id="62" creationId="{3DD0DB27-AE65-C545-8DA7-B56B274F7EB4}"/>
          </ac:spMkLst>
        </pc:spChg>
        <pc:spChg chg="del mod">
          <ac:chgData name="Omozaki Yuichi" userId="610607280ea384d7" providerId="LiveId" clId="{7310CD9E-7A11-7D4F-9478-AE6CFA9658D6}" dt="2020-06-25T08:57:45.891" v="2280" actId="478"/>
          <ac:spMkLst>
            <pc:docMk/>
            <pc:sldMk cId="2679950314" sldId="283"/>
            <ac:spMk id="66" creationId="{E0609588-A0FD-D045-AFA0-1B8D10C4465E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73" creationId="{B2F7C66A-4DEF-3244-9909-311246AC2E95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74" creationId="{04ABFE40-0993-4044-8004-F9852AE41A39}"/>
          </ac:spMkLst>
        </pc:spChg>
        <pc:spChg chg="del mod">
          <ac:chgData name="Omozaki Yuichi" userId="610607280ea384d7" providerId="LiveId" clId="{7310CD9E-7A11-7D4F-9478-AE6CFA9658D6}" dt="2020-06-25T09:02:45.069" v="2379" actId="478"/>
          <ac:spMkLst>
            <pc:docMk/>
            <pc:sldMk cId="2679950314" sldId="283"/>
            <ac:spMk id="75" creationId="{8B320A62-CB74-364E-88E3-0119EF829FBF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76" creationId="{6E17582D-BE41-B442-9227-9768C89B5A16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77" creationId="{1702644B-7364-704B-A090-8331668624F8}"/>
          </ac:spMkLst>
        </pc:spChg>
        <pc:spChg chg="del mod">
          <ac:chgData name="Omozaki Yuichi" userId="610607280ea384d7" providerId="LiveId" clId="{7310CD9E-7A11-7D4F-9478-AE6CFA9658D6}" dt="2020-06-25T09:02:45.069" v="2379" actId="478"/>
          <ac:spMkLst>
            <pc:docMk/>
            <pc:sldMk cId="2679950314" sldId="283"/>
            <ac:spMk id="78" creationId="{CFCAC69D-B36D-8D41-9AE7-BA5581818DF3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79" creationId="{9D08B0DB-34C9-FD40-A57F-BC8DCF687103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0" creationId="{DA280DBC-52F3-9348-9FA6-37E9BB418C36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4" creationId="{DA45ED80-D7CB-234C-BAF1-EF3BF10EFD62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5" creationId="{C8BB069F-E345-D94F-B243-395821F52953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6" creationId="{64F60EB9-6A56-674B-AB0F-FA4C703F9F0C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7" creationId="{C4440E05-A595-1245-AB9A-C76147BF5BC4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8" creationId="{951680F9-0CC4-B041-99F2-F5118BE40B2B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89" creationId="{E5537D93-4201-5644-A9FD-3C7F846517BF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0" creationId="{E3AE7B68-2720-0444-993D-32E221BA8576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1" creationId="{283DDC6B-5159-784F-B6CA-449C2EF631E9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2" creationId="{ED16248C-F09C-F04E-B6DB-9A761DA6538F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3" creationId="{3E8E9CE8-B9C7-AF4F-B911-35ADC1FF5F54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4" creationId="{1EA2151C-C956-6E43-9B3D-AB9E1F2D294C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8" creationId="{3EE73000-14CB-E344-954E-4D45224F6347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99" creationId="{32396E29-2469-B346-864D-BBF7B66B0933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100" creationId="{7D655F0F-C336-444D-9CF5-CD05BD3E0301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101" creationId="{0DCED937-385B-D64C-8708-15AC45E167C0}"/>
          </ac:spMkLst>
        </pc:spChg>
        <pc:spChg chg="mod">
          <ac:chgData name="Omozaki Yuichi" userId="610607280ea384d7" providerId="LiveId" clId="{7310CD9E-7A11-7D4F-9478-AE6CFA9658D6}" dt="2020-06-25T09:02:25.250" v="2377"/>
          <ac:spMkLst>
            <pc:docMk/>
            <pc:sldMk cId="2679950314" sldId="283"/>
            <ac:spMk id="102" creationId="{F20023EE-DBC9-254B-B0C8-EB86CC7E1D2E}"/>
          </ac:spMkLst>
        </pc:spChg>
        <pc:spChg chg="mod">
          <ac:chgData name="Omozaki Yuichi" userId="610607280ea384d7" providerId="LiveId" clId="{7310CD9E-7A11-7D4F-9478-AE6CFA9658D6}" dt="2020-06-25T09:02:25.250" v="2377"/>
          <ac:spMkLst>
            <pc:docMk/>
            <pc:sldMk cId="2679950314" sldId="283"/>
            <ac:spMk id="103" creationId="{ED5955EE-3899-4245-88F3-E61030D838FC}"/>
          </ac:spMkLst>
        </pc:spChg>
        <pc:spChg chg="mod">
          <ac:chgData name="Omozaki Yuichi" userId="610607280ea384d7" providerId="LiveId" clId="{7310CD9E-7A11-7D4F-9478-AE6CFA9658D6}" dt="2020-06-25T09:03:14.995" v="2383" actId="207"/>
          <ac:spMkLst>
            <pc:docMk/>
            <pc:sldMk cId="2679950314" sldId="283"/>
            <ac:spMk id="105" creationId="{CC391E21-EFA0-D445-875F-C8963EE008A6}"/>
          </ac:spMkLst>
        </pc:spChg>
        <pc:spChg chg="mod">
          <ac:chgData name="Omozaki Yuichi" userId="610607280ea384d7" providerId="LiveId" clId="{7310CD9E-7A11-7D4F-9478-AE6CFA9658D6}" dt="2020-06-25T09:02:25.250" v="2377"/>
          <ac:spMkLst>
            <pc:docMk/>
            <pc:sldMk cId="2679950314" sldId="283"/>
            <ac:spMk id="106" creationId="{FCB09CF6-C132-E144-B2B8-7745E7B95A8F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07" creationId="{1659952D-67A5-B948-92F0-493253A0B33A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10" creationId="{69BD6F4A-0B18-1C4B-80FD-F671861C39BF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11" creationId="{E41DA37D-D052-864A-8033-D9DD6F4042AF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12" creationId="{4C7BB104-5454-F547-8AD5-962462ED1017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19" creationId="{C482EF28-AE7C-7149-9A7E-BEC9D60DB9F0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22" creationId="{71CC1CDA-4F38-E149-AE77-00764D50CBD3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25" creationId="{2A885472-753E-C340-B325-BB4720B8FE44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26" creationId="{3D04B501-6993-D54E-8531-8DEE1410D227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27" creationId="{923BA73F-5CB9-F04D-9913-CCE99452CCE8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33" creationId="{73AB9419-6E11-5A42-AC1B-DB2955302CDE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34" creationId="{CEE96F37-D13D-9C46-9843-D172AE3AA02B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35" creationId="{AA94D9A9-C608-594B-AB48-07B57167CF94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36" creationId="{0ACF1CA1-233B-B24A-AC46-8F2572B936F8}"/>
          </ac:spMkLst>
        </pc:spChg>
        <pc:spChg chg="del mod">
          <ac:chgData name="Omozaki Yuichi" userId="610607280ea384d7" providerId="LiveId" clId="{7310CD9E-7A11-7D4F-9478-AE6CFA9658D6}" dt="2020-06-25T09:02:18.386" v="2376" actId="478"/>
          <ac:spMkLst>
            <pc:docMk/>
            <pc:sldMk cId="2679950314" sldId="283"/>
            <ac:spMk id="137" creationId="{0599254C-660F-FE4A-9603-93C1D851F2B8}"/>
          </ac:spMkLst>
        </pc:spChg>
        <pc:spChg chg="mod">
          <ac:chgData name="Omozaki Yuichi" userId="610607280ea384d7" providerId="LiveId" clId="{7310CD9E-7A11-7D4F-9478-AE6CFA9658D6}" dt="2020-06-25T08:57:35.600" v="2278" actId="1037"/>
          <ac:spMkLst>
            <pc:docMk/>
            <pc:sldMk cId="2679950314" sldId="283"/>
            <ac:spMk id="138" creationId="{111B4C4A-6850-9845-A771-206CE7948BBD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39" creationId="{2CF04056-0F84-1B4A-B2D4-EB64E32F10E7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40" creationId="{80E4C573-5C4A-E149-AE13-298440D29E83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41" creationId="{223AF362-0A1E-644C-8AD4-3F504442DFB4}"/>
          </ac:spMkLst>
        </pc:spChg>
        <pc:spChg chg="add mod">
          <ac:chgData name="Omozaki Yuichi" userId="610607280ea384d7" providerId="LiveId" clId="{7310CD9E-7A11-7D4F-9478-AE6CFA9658D6}" dt="2020-06-25T09:02:32.167" v="2378"/>
          <ac:spMkLst>
            <pc:docMk/>
            <pc:sldMk cId="2679950314" sldId="283"/>
            <ac:spMk id="142" creationId="{DF4ACA55-B7EE-0B42-A2C1-5467CA6F69BD}"/>
          </ac:spMkLst>
        </pc:spChg>
        <pc:spChg chg="add mod">
          <ac:chgData name="Omozaki Yuichi" userId="610607280ea384d7" providerId="LiveId" clId="{7310CD9E-7A11-7D4F-9478-AE6CFA9658D6}" dt="2020-06-25T09:02:46.093" v="2380"/>
          <ac:spMkLst>
            <pc:docMk/>
            <pc:sldMk cId="2679950314" sldId="283"/>
            <ac:spMk id="143" creationId="{538FC138-8CC0-AB4F-A07B-552164A93D40}"/>
          </ac:spMkLst>
        </pc:spChg>
        <pc:spChg chg="add mod">
          <ac:chgData name="Omozaki Yuichi" userId="610607280ea384d7" providerId="LiveId" clId="{7310CD9E-7A11-7D4F-9478-AE6CFA9658D6}" dt="2020-06-25T09:02:46.093" v="2380"/>
          <ac:spMkLst>
            <pc:docMk/>
            <pc:sldMk cId="2679950314" sldId="283"/>
            <ac:spMk id="144" creationId="{90C1CF43-5D78-6B47-B937-3F500641A910}"/>
          </ac:spMkLst>
        </pc:spChg>
        <pc:grpChg chg="add mod">
          <ac:chgData name="Omozaki Yuichi" userId="610607280ea384d7" providerId="LiveId" clId="{7310CD9E-7A11-7D4F-9478-AE6CFA9658D6}" dt="2020-06-25T09:02:25.250" v="2377"/>
          <ac:grpSpMkLst>
            <pc:docMk/>
            <pc:sldMk cId="2679950314" sldId="283"/>
            <ac:grpSpMk id="66" creationId="{2A8566CB-CC5D-334F-AFDB-2C898FC6AF4F}"/>
          </ac:grpSpMkLst>
        </pc:grpChg>
        <pc:grpChg chg="add del mod">
          <ac:chgData name="Omozaki Yuichi" userId="610607280ea384d7" providerId="LiveId" clId="{7310CD9E-7A11-7D4F-9478-AE6CFA9658D6}" dt="2020-06-25T09:02:13.995" v="2375" actId="478"/>
          <ac:grpSpMkLst>
            <pc:docMk/>
            <pc:sldMk cId="2679950314" sldId="283"/>
            <ac:grpSpMk id="67" creationId="{056BC65D-B70E-6B43-8593-386E159E288A}"/>
          </ac:grpSpMkLst>
        </pc:grpChg>
        <pc:grpChg chg="add del mod">
          <ac:chgData name="Omozaki Yuichi" userId="610607280ea384d7" providerId="LiveId" clId="{7310CD9E-7A11-7D4F-9478-AE6CFA9658D6}" dt="2020-06-25T09:02:13.995" v="2375" actId="478"/>
          <ac:grpSpMkLst>
            <pc:docMk/>
            <pc:sldMk cId="2679950314" sldId="283"/>
            <ac:grpSpMk id="70" creationId="{A75E0A83-D4E4-6241-868E-B31DCE967391}"/>
          </ac:grpSpMkLst>
        </pc:grpChg>
        <pc:grpChg chg="mod">
          <ac:chgData name="Omozaki Yuichi" userId="610607280ea384d7" providerId="LiveId" clId="{7310CD9E-7A11-7D4F-9478-AE6CFA9658D6}" dt="2020-06-25T08:57:35.600" v="2278" actId="1037"/>
          <ac:grpSpMkLst>
            <pc:docMk/>
            <pc:sldMk cId="2679950314" sldId="283"/>
            <ac:grpSpMk id="81" creationId="{4CD60C4E-D0E1-9F4A-84A6-6E591E18D732}"/>
          </ac:grpSpMkLst>
        </pc:grpChg>
        <pc:grpChg chg="mod">
          <ac:chgData name="Omozaki Yuichi" userId="610607280ea384d7" providerId="LiveId" clId="{7310CD9E-7A11-7D4F-9478-AE6CFA9658D6}" dt="2020-06-25T08:57:35.600" v="2278" actId="1037"/>
          <ac:grpSpMkLst>
            <pc:docMk/>
            <pc:sldMk cId="2679950314" sldId="283"/>
            <ac:grpSpMk id="95" creationId="{D8132590-9920-D54D-9D74-12CFB2AA8404}"/>
          </ac:grpSpMkLst>
        </pc:grpChg>
        <pc:grpChg chg="add mod">
          <ac:chgData name="Omozaki Yuichi" userId="610607280ea384d7" providerId="LiveId" clId="{7310CD9E-7A11-7D4F-9478-AE6CFA9658D6}" dt="2020-06-25T09:02:25.250" v="2377"/>
          <ac:grpSpMkLst>
            <pc:docMk/>
            <pc:sldMk cId="2679950314" sldId="283"/>
            <ac:grpSpMk id="104" creationId="{CC3CB3EF-9672-DA47-9CB9-6F8C6B819136}"/>
          </ac:grpSpMkLst>
        </pc:grpChg>
        <pc:picChg chg="del">
          <ac:chgData name="Omozaki Yuichi" userId="610607280ea384d7" providerId="LiveId" clId="{7310CD9E-7A11-7D4F-9478-AE6CFA9658D6}" dt="2020-06-24T07:42:35.877" v="483" actId="478"/>
          <ac:picMkLst>
            <pc:docMk/>
            <pc:sldMk cId="2679950314" sldId="283"/>
            <ac:picMk id="16" creationId="{FC73F0FD-26F0-2A4E-82AC-FD82013E0858}"/>
          </ac:picMkLst>
        </pc:picChg>
        <pc:picChg chg="mod">
          <ac:chgData name="Omozaki Yuichi" userId="610607280ea384d7" providerId="LiveId" clId="{7310CD9E-7A11-7D4F-9478-AE6CFA9658D6}" dt="2020-06-25T08:57:35.600" v="2278" actId="1037"/>
          <ac:picMkLst>
            <pc:docMk/>
            <pc:sldMk cId="2679950314" sldId="283"/>
            <ac:picMk id="64" creationId="{AB124DC1-A11C-2D48-B6C3-2B0DC96AC3B2}"/>
          </ac:picMkLst>
        </pc:picChg>
        <pc:picChg chg="mod">
          <ac:chgData name="Omozaki Yuichi" userId="610607280ea384d7" providerId="LiveId" clId="{7310CD9E-7A11-7D4F-9478-AE6CFA9658D6}" dt="2020-06-25T08:57:35.600" v="2278" actId="1037"/>
          <ac:picMkLst>
            <pc:docMk/>
            <pc:sldMk cId="2679950314" sldId="283"/>
            <ac:picMk id="65" creationId="{E5C7DEB9-1F36-1240-BA91-97B4F69A8262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08" creationId="{28300C09-72EA-9840-A00A-CF378B5FFD6A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09" creationId="{05338D47-33E4-584E-9C4E-146B4BCD6A01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13" creationId="{54453C02-BAB9-CD40-B039-FD9FBE5040E6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14" creationId="{6FC2E2FB-3EC1-1E43-ADF5-E9255A1614F3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15" creationId="{9F36A424-97E9-F94A-886B-9C776C6378DE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16" creationId="{570127BA-5BF7-7142-960A-5E57191885D9}"/>
          </ac:picMkLst>
        </pc:picChg>
        <pc:picChg chg="add mod">
          <ac:chgData name="Omozaki Yuichi" userId="610607280ea384d7" providerId="LiveId" clId="{7310CD9E-7A11-7D4F-9478-AE6CFA9658D6}" dt="2020-06-25T09:02:32.167" v="2378"/>
          <ac:picMkLst>
            <pc:docMk/>
            <pc:sldMk cId="2679950314" sldId="283"/>
            <ac:picMk id="117" creationId="{AA42444E-1324-2B4E-B34B-DD9D2F6891C6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23" creationId="{96447DA8-760D-1B45-BFAE-1DD73A743BE4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24" creationId="{C516BB10-FC52-574E-B99E-CE9CEFCBB5C0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28" creationId="{72382BF6-3742-C144-B2D2-5243AFDE42B2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29" creationId="{D277983D-E017-AE4A-975F-D6B63DA59080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30" creationId="{D6C7FCEA-8B35-2E47-8831-C4D648BF56E5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31" creationId="{1C20361A-97CA-2345-BF55-780B3BDCF6A1}"/>
          </ac:picMkLst>
        </pc:picChg>
        <pc:picChg chg="del mod">
          <ac:chgData name="Omozaki Yuichi" userId="610607280ea384d7" providerId="LiveId" clId="{7310CD9E-7A11-7D4F-9478-AE6CFA9658D6}" dt="2020-06-25T09:02:18.386" v="2376" actId="478"/>
          <ac:picMkLst>
            <pc:docMk/>
            <pc:sldMk cId="2679950314" sldId="283"/>
            <ac:picMk id="132" creationId="{D1F8EEE4-B155-B948-AE12-E0AB989B1529}"/>
          </ac:picMkLst>
        </pc:picChg>
        <pc:cxnChg chg="mod">
          <ac:chgData name="Omozaki Yuichi" userId="610607280ea384d7" providerId="LiveId" clId="{7310CD9E-7A11-7D4F-9478-AE6CFA9658D6}" dt="2020-06-25T08:57:35.600" v="2278" actId="1037"/>
          <ac:cxnSpMkLst>
            <pc:docMk/>
            <pc:sldMk cId="2679950314" sldId="283"/>
            <ac:cxnSpMk id="118" creationId="{3FE52CCE-8B69-4046-AF64-B58397B4C9FE}"/>
          </ac:cxnSpMkLst>
        </pc:cxnChg>
        <pc:cxnChg chg="mod">
          <ac:chgData name="Omozaki Yuichi" userId="610607280ea384d7" providerId="LiveId" clId="{7310CD9E-7A11-7D4F-9478-AE6CFA9658D6}" dt="2020-06-25T08:57:35.600" v="2278" actId="1037"/>
          <ac:cxnSpMkLst>
            <pc:docMk/>
            <pc:sldMk cId="2679950314" sldId="283"/>
            <ac:cxnSpMk id="120" creationId="{D9FFF732-717A-6941-A46A-4419A0DF4463}"/>
          </ac:cxnSpMkLst>
        </pc:cxnChg>
        <pc:cxnChg chg="mod">
          <ac:chgData name="Omozaki Yuichi" userId="610607280ea384d7" providerId="LiveId" clId="{7310CD9E-7A11-7D4F-9478-AE6CFA9658D6}" dt="2020-06-25T08:57:35.600" v="2278" actId="1037"/>
          <ac:cxnSpMkLst>
            <pc:docMk/>
            <pc:sldMk cId="2679950314" sldId="283"/>
            <ac:cxnSpMk id="121" creationId="{1FA824C1-370D-0245-A757-FC685BF3C2EA}"/>
          </ac:cxnSpMkLst>
        </pc:cxnChg>
      </pc:sldChg>
      <pc:sldChg chg="addSp delSp modSp ord">
        <pc:chgData name="Omozaki Yuichi" userId="610607280ea384d7" providerId="LiveId" clId="{7310CD9E-7A11-7D4F-9478-AE6CFA9658D6}" dt="2020-06-25T22:52:02.633" v="4673"/>
        <pc:sldMkLst>
          <pc:docMk/>
          <pc:sldMk cId="930107575" sldId="284"/>
        </pc:sldMkLst>
        <pc:spChg chg="mod">
          <ac:chgData name="Omozaki Yuichi" userId="610607280ea384d7" providerId="LiveId" clId="{7310CD9E-7A11-7D4F-9478-AE6CFA9658D6}" dt="2020-06-24T07:43:25.211" v="545" actId="1036"/>
          <ac:spMkLst>
            <pc:docMk/>
            <pc:sldMk cId="930107575" sldId="284"/>
            <ac:spMk id="2" creationId="{EDA7BD7C-189C-4AD8-A8BE-6714776FB932}"/>
          </ac:spMkLst>
        </pc:spChg>
        <pc:spChg chg="mod">
          <ac:chgData name="Omozaki Yuichi" userId="610607280ea384d7" providerId="LiveId" clId="{7310CD9E-7A11-7D4F-9478-AE6CFA9658D6}" dt="2020-06-25T09:01:28.879" v="2371" actId="20577"/>
          <ac:spMkLst>
            <pc:docMk/>
            <pc:sldMk cId="930107575" sldId="284"/>
            <ac:spMk id="3" creationId="{7F0197DE-B24F-41DB-AB59-112FB39C5346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930107575" sldId="284"/>
            <ac:spMk id="4" creationId="{14A19FA1-0869-C94B-A9E0-1EC0D347395E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930107575" sldId="284"/>
            <ac:spMk id="4" creationId="{3872A4F4-B0D8-6D46-922E-F1E2C9A8AA30}"/>
          </ac:spMkLst>
        </pc:spChg>
        <pc:spChg chg="mod">
          <ac:chgData name="Omozaki Yuichi" userId="610607280ea384d7" providerId="LiveId" clId="{7310CD9E-7A11-7D4F-9478-AE6CFA9658D6}" dt="2020-06-24T07:43:25.211" v="545" actId="1036"/>
          <ac:spMkLst>
            <pc:docMk/>
            <pc:sldMk cId="930107575" sldId="284"/>
            <ac:spMk id="5" creationId="{4CA51EFC-380D-7E43-A07C-79D510DB157A}"/>
          </ac:spMkLst>
        </pc:spChg>
        <pc:spChg chg="mod">
          <ac:chgData name="Omozaki Yuichi" userId="610607280ea384d7" providerId="LiveId" clId="{7310CD9E-7A11-7D4F-9478-AE6CFA9658D6}" dt="2020-06-24T07:43:25.211" v="545" actId="1036"/>
          <ac:spMkLst>
            <pc:docMk/>
            <pc:sldMk cId="930107575" sldId="284"/>
            <ac:spMk id="6" creationId="{FB3D591F-AFB8-9D43-AE4F-0194D11400B8}"/>
          </ac:spMkLst>
        </pc:spChg>
        <pc:spChg chg="mod">
          <ac:chgData name="Omozaki Yuichi" userId="610607280ea384d7" providerId="LiveId" clId="{7310CD9E-7A11-7D4F-9478-AE6CFA9658D6}" dt="2020-06-25T09:03:38.385" v="2389" actId="20577"/>
          <ac:spMkLst>
            <pc:docMk/>
            <pc:sldMk cId="930107575" sldId="284"/>
            <ac:spMk id="8" creationId="{8C921336-9921-6E42-86E8-87577347CD76}"/>
          </ac:spMkLst>
        </pc:spChg>
        <pc:picChg chg="del">
          <ac:chgData name="Omozaki Yuichi" userId="610607280ea384d7" providerId="LiveId" clId="{7310CD9E-7A11-7D4F-9478-AE6CFA9658D6}" dt="2020-06-24T07:43:08.349" v="525" actId="478"/>
          <ac:picMkLst>
            <pc:docMk/>
            <pc:sldMk cId="930107575" sldId="284"/>
            <ac:picMk id="7" creationId="{84C13912-C603-4E50-8982-7600593216AD}"/>
          </ac:picMkLst>
        </pc:picChg>
        <pc:picChg chg="add mod">
          <ac:chgData name="Omozaki Yuichi" userId="610607280ea384d7" providerId="LiveId" clId="{7310CD9E-7A11-7D4F-9478-AE6CFA9658D6}" dt="2020-06-25T22:52:02.633" v="4673"/>
          <ac:picMkLst>
            <pc:docMk/>
            <pc:sldMk cId="930107575" sldId="284"/>
            <ac:picMk id="9" creationId="{961A1574-EA3C-174C-9022-BE6CBDACC6E5}"/>
          </ac:picMkLst>
        </pc:picChg>
      </pc:sldChg>
      <pc:sldChg chg="addSp delSp modSp add del">
        <pc:chgData name="Omozaki Yuichi" userId="610607280ea384d7" providerId="LiveId" clId="{7310CD9E-7A11-7D4F-9478-AE6CFA9658D6}" dt="2020-06-25T22:48:24.366" v="4657" actId="2696"/>
        <pc:sldMkLst>
          <pc:docMk/>
          <pc:sldMk cId="2096102808" sldId="285"/>
        </pc:sldMkLst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2096102808" sldId="285"/>
            <ac:spMk id="2" creationId="{5AAD8859-45F4-1A48-A12E-99644EBD4423}"/>
          </ac:spMkLst>
        </pc:spChg>
      </pc:sldChg>
      <pc:sldChg chg="addSp delSp modSp">
        <pc:chgData name="Omozaki Yuichi" userId="610607280ea384d7" providerId="LiveId" clId="{7310CD9E-7A11-7D4F-9478-AE6CFA9658D6}" dt="2020-06-25T22:56:09.426" v="4706" actId="20577"/>
        <pc:sldMkLst>
          <pc:docMk/>
          <pc:sldMk cId="3357054316" sldId="286"/>
        </pc:sldMkLst>
        <pc:spChg chg="mod">
          <ac:chgData name="Omozaki Yuichi" userId="610607280ea384d7" providerId="LiveId" clId="{7310CD9E-7A11-7D4F-9478-AE6CFA9658D6}" dt="2020-06-24T08:50:12.270" v="580" actId="207"/>
          <ac:spMkLst>
            <pc:docMk/>
            <pc:sldMk cId="3357054316" sldId="286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357054316" sldId="286"/>
            <ac:spMk id="3" creationId="{2143E1B8-48D4-BC4E-AAC9-7A51F63453D8}"/>
          </ac:spMkLst>
        </pc:spChg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3357054316" sldId="286"/>
            <ac:spMk id="3" creationId="{E414EDA1-6177-1B4C-AC86-6A3FCED2628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" creationId="{C1200A94-B315-0B4A-8A84-BFA7819D5E80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29" creationId="{E67D5F5E-6B06-7B4F-A1DE-417B5BCC4A68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3" creationId="{E94E9C45-36E5-9D49-A19E-CF94B634A00B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4" creationId="{73E8DB0E-7F08-8B44-B178-3823AE1EAFB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5" creationId="{928C0588-4713-404B-A133-622CBA54D757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6" creationId="{F9312705-2F96-4C49-BB59-01D551424491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7" creationId="{81AB0F56-1083-9F4F-98AA-9E64A466133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8" creationId="{555D879C-9BEE-CF4B-992F-863538CDD7AC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39" creationId="{752FECBC-A27B-2F46-A1F6-CFCFEB0ACFC5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0" creationId="{AC50BA20-F888-4D49-A914-0A3E678CBA68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1" creationId="{31A6BDB6-7337-0B43-85ED-2DE03359091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2" creationId="{3D94A6A9-151C-E744-B37B-9DAB65A08767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4" creationId="{E4FAE505-FAE7-9644-9B21-E24D1653DAE3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5" creationId="{F84E6468-6317-4145-B4E8-EEF66B90FA5C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6" creationId="{021C8044-D292-5D49-AAC4-AA9E9EE487B6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7" creationId="{601B6B85-1D59-F441-9C9D-CB9A7CC954F1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8" creationId="{6365A0AE-6D48-1347-AB3F-1070883E797C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49" creationId="{732C1B56-C9AE-3D4C-8D13-84A8B703F497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0" creationId="{684A6FEA-9F10-6445-A42D-816EBAC59D0D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1" creationId="{25A7F1DF-591D-9348-8E3B-B7174B05CD1E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2" creationId="{0169F2AE-7C05-C14E-920E-523CDBDA520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4" creationId="{E2467E03-82A3-9D4E-B453-0B6DFE9864AB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5" creationId="{81276701-1B49-A045-80ED-4D0ED4B91452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6" creationId="{D59AD41C-51EE-084A-AFB9-C2ACCC6C168C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7" creationId="{A23B9494-4DDF-CC44-8E95-ECF7B15ECECF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8" creationId="{EA3523F2-708C-644B-9437-87CDCB104971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59" creationId="{3030B307-BD11-BB4C-9A4F-295690495EA3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0" creationId="{76B9DF3B-F62A-7E46-BA10-4F167777D5D3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1" creationId="{D1B0508F-79A7-B144-AFEE-06B63676CE28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2" creationId="{4520DAEC-4712-DB4B-9B33-3CD75F9F8386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3" creationId="{788176CF-B71D-4747-B940-EA1D8EE3DC75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4" creationId="{D6763866-93B8-F041-83D5-851FD35CDCEC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6" creationId="{4937D02F-BE44-714A-B354-29BAA979F914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7" creationId="{10F9D9FF-20AD-7B46-AC52-3F9E4AC803B8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69" creationId="{988204F4-55DA-7D42-BDF4-D45C8EC7D8E3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4" creationId="{DE436ACC-CCA8-8A40-B2F6-D9745051B32D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5" creationId="{D4E58953-3696-0F48-8BF7-D804E32DC76F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6" creationId="{049CF9D7-DCCF-BB48-BE44-FABF36336841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7" creationId="{2CD41A59-F1C4-AF47-A528-7F5D8EBBED48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88" creationId="{B4689189-B816-394A-A2C6-D518F2441D53}"/>
          </ac:spMkLst>
        </pc:spChg>
        <pc:spChg chg="mod">
          <ac:chgData name="Omozaki Yuichi" userId="610607280ea384d7" providerId="LiveId" clId="{7310CD9E-7A11-7D4F-9478-AE6CFA9658D6}" dt="2020-06-25T22:56:03.385" v="4702" actId="20577"/>
          <ac:spMkLst>
            <pc:docMk/>
            <pc:sldMk cId="3357054316" sldId="286"/>
            <ac:spMk id="89" creationId="{04C091D7-E657-E049-B9FF-C944CB521D2C}"/>
          </ac:spMkLst>
        </pc:spChg>
        <pc:spChg chg="mod">
          <ac:chgData name="Omozaki Yuichi" userId="610607280ea384d7" providerId="LiveId" clId="{7310CD9E-7A11-7D4F-9478-AE6CFA9658D6}" dt="2020-06-25T22:56:05.773" v="4704" actId="20577"/>
          <ac:spMkLst>
            <pc:docMk/>
            <pc:sldMk cId="3357054316" sldId="286"/>
            <ac:spMk id="90" creationId="{336F425D-D3AB-1242-BC19-41DFD2A54E8D}"/>
          </ac:spMkLst>
        </pc:spChg>
        <pc:spChg chg="mod">
          <ac:chgData name="Omozaki Yuichi" userId="610607280ea384d7" providerId="LiveId" clId="{7310CD9E-7A11-7D4F-9478-AE6CFA9658D6}" dt="2020-06-25T22:56:09.426" v="4706" actId="20577"/>
          <ac:spMkLst>
            <pc:docMk/>
            <pc:sldMk cId="3357054316" sldId="286"/>
            <ac:spMk id="91" creationId="{3270F79F-89FC-4042-9A94-04E16F7F6659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92" creationId="{74AC2773-7C15-784F-BE1B-0E1F01B6780A}"/>
          </ac:spMkLst>
        </pc:spChg>
        <pc:spChg chg="mod">
          <ac:chgData name="Omozaki Yuichi" userId="610607280ea384d7" providerId="LiveId" clId="{7310CD9E-7A11-7D4F-9478-AE6CFA9658D6}" dt="2020-06-24T07:38:06.236" v="209" actId="1036"/>
          <ac:spMkLst>
            <pc:docMk/>
            <pc:sldMk cId="3357054316" sldId="286"/>
            <ac:spMk id="94" creationId="{A516C1ED-6718-DC42-8D2E-DF92018279BD}"/>
          </ac:spMkLst>
        </pc:spChg>
        <pc:graphicFrameChg chg="mod">
          <ac:chgData name="Omozaki Yuichi" userId="610607280ea384d7" providerId="LiveId" clId="{7310CD9E-7A11-7D4F-9478-AE6CFA9658D6}" dt="2020-06-24T07:38:06.236" v="209" actId="1036"/>
          <ac:graphicFrameMkLst>
            <pc:docMk/>
            <pc:sldMk cId="3357054316" sldId="286"/>
            <ac:graphicFrameMk id="65" creationId="{281A479D-7BDF-9042-A98D-9AADFE26AC2E}"/>
          </ac:graphicFrameMkLst>
        </pc:graphicFrameChg>
        <pc:picChg chg="del">
          <ac:chgData name="Omozaki Yuichi" userId="610607280ea384d7" providerId="LiveId" clId="{7310CD9E-7A11-7D4F-9478-AE6CFA9658D6}" dt="2020-06-24T07:37:49.683" v="189" actId="478"/>
          <ac:picMkLst>
            <pc:docMk/>
            <pc:sldMk cId="3357054316" sldId="286"/>
            <ac:picMk id="70" creationId="{1BDA9122-5690-BD4D-B467-F6651374AA20}"/>
          </ac:picMkLst>
        </pc:pic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30" creationId="{3E034E7D-C744-D84C-80DD-4ED06D5E9471}"/>
          </ac:cxnSpMkLst>
        </pc:cxn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31" creationId="{94D1BD17-296F-BB44-A246-5DA7ED4549F9}"/>
          </ac:cxnSpMkLst>
        </pc:cxn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32" creationId="{B83CA07F-9C65-3740-B9F3-5C4980DDC935}"/>
          </ac:cxnSpMkLst>
        </pc:cxn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43" creationId="{75B2B22A-DD0E-2644-B20E-AB96BAD94E6B}"/>
          </ac:cxnSpMkLst>
        </pc:cxn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53" creationId="{3E90C70A-72F7-B047-A203-3A04777C93D2}"/>
          </ac:cxnSpMkLst>
        </pc:cxnChg>
        <pc:cxnChg chg="mod">
          <ac:chgData name="Omozaki Yuichi" userId="610607280ea384d7" providerId="LiveId" clId="{7310CD9E-7A11-7D4F-9478-AE6CFA9658D6}" dt="2020-06-24T07:38:06.236" v="209" actId="1036"/>
          <ac:cxnSpMkLst>
            <pc:docMk/>
            <pc:sldMk cId="3357054316" sldId="286"/>
            <ac:cxnSpMk id="68" creationId="{55036CC3-0C20-AC41-B80C-D3C560008F0E}"/>
          </ac:cxnSpMkLst>
        </pc:cxnChg>
      </pc:sldChg>
      <pc:sldChg chg="addSp delSp modSp add">
        <pc:chgData name="Omozaki Yuichi" userId="610607280ea384d7" providerId="LiveId" clId="{7310CD9E-7A11-7D4F-9478-AE6CFA9658D6}" dt="2020-06-25T22:50:15.648" v="4665"/>
        <pc:sldMkLst>
          <pc:docMk/>
          <pc:sldMk cId="793438131" sldId="287"/>
        </pc:sldMkLst>
        <pc:spChg chg="add del mod">
          <ac:chgData name="Omozaki Yuichi" userId="610607280ea384d7" providerId="LiveId" clId="{7310CD9E-7A11-7D4F-9478-AE6CFA9658D6}" dt="2020-06-24T10:25:46.370" v="776"/>
          <ac:spMkLst>
            <pc:docMk/>
            <pc:sldMk cId="793438131" sldId="287"/>
            <ac:spMk id="4" creationId="{0C5945F3-606A-5648-B40B-F58C4EA1D4F5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793438131" sldId="287"/>
            <ac:spMk id="4" creationId="{21F930E7-DB61-7742-8C7A-513E534B1C1F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6" creationId="{793F9860-3520-2842-AB3A-5CB609B7FA35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8" creationId="{33FD77AB-FA3A-2D45-BE30-76B01F74BAEF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9" creationId="{F10895D3-6272-4B45-BA7B-8E235989F96E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11" creationId="{EDA94FE4-B4E0-3445-83F9-503654777257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15" creationId="{A09C74FA-C8BE-374C-9301-4A2861FF9042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16" creationId="{70859DE3-1009-1044-B733-18F7AE87F5B8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17" creationId="{47DB653C-D0A1-FC42-A928-3921713D0F08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19" creationId="{29EAEEF4-2F37-0A44-BDDD-A75D0B5330EC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64" creationId="{CAA6321C-41B4-9E4B-940D-44F066B8F736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65" creationId="{32EAEBBB-1D98-144D-A955-687FB8DDB9B2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67" creationId="{4E377644-29F2-314B-AA7A-82FFB7DC0F3C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68" creationId="{4B530156-995B-994F-8151-5F5F95CC3A6F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70" creationId="{CBE7BD3F-4512-2849-BD6F-6E2726771335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71" creationId="{43117D65-E424-F149-9FF9-46B9B8D9F42A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72" creationId="{9554FFDC-9500-A949-9310-536C3AF07A15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74" creationId="{BAD9C905-A6FD-574C-B56D-1E914C7FFF71}"/>
          </ac:spMkLst>
        </pc:spChg>
        <pc:spChg chg="mod topLvl">
          <ac:chgData name="Omozaki Yuichi" userId="610607280ea384d7" providerId="LiveId" clId="{7310CD9E-7A11-7D4F-9478-AE6CFA9658D6}" dt="2020-06-24T10:33:12.951" v="818" actId="165"/>
          <ac:spMkLst>
            <pc:docMk/>
            <pc:sldMk cId="793438131" sldId="287"/>
            <ac:spMk id="78" creationId="{9238B67C-2744-D945-983B-4194A6768833}"/>
          </ac:spMkLst>
        </pc:spChg>
        <pc:grpChg chg="add del mod">
          <ac:chgData name="Omozaki Yuichi" userId="610607280ea384d7" providerId="LiveId" clId="{7310CD9E-7A11-7D4F-9478-AE6CFA9658D6}" dt="2020-06-24T10:33:12.951" v="818" actId="165"/>
          <ac:grpSpMkLst>
            <pc:docMk/>
            <pc:sldMk cId="793438131" sldId="287"/>
            <ac:grpSpMk id="7" creationId="{B2E12946-23F6-F647-A0CE-F0B7BEDE31AF}"/>
          </ac:grpSpMkLst>
        </pc:grp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5" creationId="{017A255E-9CB1-4D4B-BFD2-1F0D6A79FF1B}"/>
          </ac:picMkLst>
        </pc:pic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10" creationId="{F64EE202-3BE4-B043-9E29-169B8D23FE67}"/>
          </ac:picMkLst>
        </pc:pic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14" creationId="{D1E56423-612D-8D49-A953-6149CB29C456}"/>
          </ac:picMkLst>
        </pc:pic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66" creationId="{8C682C89-BBA3-FC48-BC9E-FC5BBE74B898}"/>
          </ac:picMkLst>
        </pc:pic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69" creationId="{45C32EEE-F764-BB47-A9FD-9C4208E6D66C}"/>
          </ac:picMkLst>
        </pc:picChg>
        <pc:picChg chg="mod topLvl">
          <ac:chgData name="Omozaki Yuichi" userId="610607280ea384d7" providerId="LiveId" clId="{7310CD9E-7A11-7D4F-9478-AE6CFA9658D6}" dt="2020-06-24T10:33:12.951" v="818" actId="165"/>
          <ac:picMkLst>
            <pc:docMk/>
            <pc:sldMk cId="793438131" sldId="287"/>
            <ac:picMk id="73" creationId="{623DD1BE-46AD-264D-BFB5-49FD8D10097C}"/>
          </ac:picMkLst>
        </pc:picChg>
      </pc:sldChg>
      <pc:sldChg chg="addSp delSp modSp add ord">
        <pc:chgData name="Omozaki Yuichi" userId="610607280ea384d7" providerId="LiveId" clId="{7310CD9E-7A11-7D4F-9478-AE6CFA9658D6}" dt="2020-06-25T22:50:15.648" v="4665"/>
        <pc:sldMkLst>
          <pc:docMk/>
          <pc:sldMk cId="2160033673" sldId="288"/>
        </pc:sldMkLst>
        <pc:spChg chg="mod">
          <ac:chgData name="Omozaki Yuichi" userId="610607280ea384d7" providerId="LiveId" clId="{7310CD9E-7A11-7D4F-9478-AE6CFA9658D6}" dt="2020-06-25T09:04:59.875" v="2443" actId="20577"/>
          <ac:spMkLst>
            <pc:docMk/>
            <pc:sldMk cId="2160033673" sldId="288"/>
            <ac:spMk id="2" creationId="{EDA7BD7C-189C-4AD8-A8BE-6714776FB932}"/>
          </ac:spMkLst>
        </pc:spChg>
        <pc:spChg chg="add del mod">
          <ac:chgData name="Omozaki Yuichi" userId="610607280ea384d7" providerId="LiveId" clId="{7310CD9E-7A11-7D4F-9478-AE6CFA9658D6}" dt="2020-06-25T09:05:06.221" v="2446"/>
          <ac:spMkLst>
            <pc:docMk/>
            <pc:sldMk cId="2160033673" sldId="288"/>
            <ac:spMk id="3" creationId="{C764F0C6-E4FC-F648-85C6-1BDD924902AA}"/>
          </ac:spMkLst>
        </pc:spChg>
        <pc:spChg chg="add mod">
          <ac:chgData name="Omozaki Yuichi" userId="610607280ea384d7" providerId="LiveId" clId="{7310CD9E-7A11-7D4F-9478-AE6CFA9658D6}" dt="2020-06-25T22:47:20.406" v="4631" actId="20577"/>
          <ac:spMkLst>
            <pc:docMk/>
            <pc:sldMk cId="2160033673" sldId="288"/>
            <ac:spMk id="4" creationId="{0F455294-7D90-4443-AA02-998F8D94A4E4}"/>
          </ac:spMkLst>
        </pc:spChg>
        <pc:spChg chg="add del mod">
          <ac:chgData name="Omozaki Yuichi" userId="610607280ea384d7" providerId="LiveId" clId="{7310CD9E-7A11-7D4F-9478-AE6CFA9658D6}" dt="2020-06-25T22:07:21.774" v="2456" actId="478"/>
          <ac:spMkLst>
            <pc:docMk/>
            <pc:sldMk cId="2160033673" sldId="288"/>
            <ac:spMk id="5" creationId="{A28EB1A2-F330-1F46-85BA-2F6B8A143FA6}"/>
          </ac:spMkLst>
        </pc:spChg>
        <pc:spChg chg="add del mod">
          <ac:chgData name="Omozaki Yuichi" userId="610607280ea384d7" providerId="LiveId" clId="{7310CD9E-7A11-7D4F-9478-AE6CFA9658D6}" dt="2020-06-25T09:05:12.349" v="2448" actId="478"/>
          <ac:spMkLst>
            <pc:docMk/>
            <pc:sldMk cId="2160033673" sldId="288"/>
            <ac:spMk id="5" creationId="{DC0D4BA7-8919-C542-9ED3-5CDF309568C9}"/>
          </ac:spMkLst>
        </pc:spChg>
        <pc:spChg chg="add del mod">
          <ac:chgData name="Omozaki Yuichi" userId="610607280ea384d7" providerId="LiveId" clId="{7310CD9E-7A11-7D4F-9478-AE6CFA9658D6}" dt="2020-06-25T22:13:25.993" v="2854" actId="478"/>
          <ac:spMkLst>
            <pc:docMk/>
            <pc:sldMk cId="2160033673" sldId="288"/>
            <ac:spMk id="6" creationId="{501B2EB8-8117-214E-9FAE-DABADF8BD275}"/>
          </ac:spMkLst>
        </pc:spChg>
        <pc:spChg chg="add mod">
          <ac:chgData name="Omozaki Yuichi" userId="610607280ea384d7" providerId="LiveId" clId="{7310CD9E-7A11-7D4F-9478-AE6CFA9658D6}" dt="2020-06-25T22:20:05.204" v="3316" actId="207"/>
          <ac:spMkLst>
            <pc:docMk/>
            <pc:sldMk cId="2160033673" sldId="288"/>
            <ac:spMk id="7" creationId="{EFD8024B-5BF4-BC45-8237-A5299F508A60}"/>
          </ac:spMkLst>
        </pc:spChg>
        <pc:spChg chg="add del mod">
          <ac:chgData name="Omozaki Yuichi" userId="610607280ea384d7" providerId="LiveId" clId="{7310CD9E-7A11-7D4F-9478-AE6CFA9658D6}" dt="2020-06-25T22:08:11.925" v="2554"/>
          <ac:spMkLst>
            <pc:docMk/>
            <pc:sldMk cId="2160033673" sldId="288"/>
            <ac:spMk id="8" creationId="{7D0D66EC-963B-1A4D-9B5D-B894820E8154}"/>
          </ac:spMkLst>
        </pc:spChg>
        <pc:spChg chg="add mod">
          <ac:chgData name="Omozaki Yuichi" userId="610607280ea384d7" providerId="LiveId" clId="{7310CD9E-7A11-7D4F-9478-AE6CFA9658D6}" dt="2020-06-25T22:21:07.643" v="3383" actId="1036"/>
          <ac:spMkLst>
            <pc:docMk/>
            <pc:sldMk cId="2160033673" sldId="288"/>
            <ac:spMk id="9" creationId="{90B77144-B38A-E748-9710-9EC9EC87E259}"/>
          </ac:spMkLst>
        </pc:spChg>
        <pc:spChg chg="add mod topLvl">
          <ac:chgData name="Omozaki Yuichi" userId="610607280ea384d7" providerId="LiveId" clId="{7310CD9E-7A11-7D4F-9478-AE6CFA9658D6}" dt="2020-06-25T22:22:25.711" v="3512" actId="165"/>
          <ac:spMkLst>
            <pc:docMk/>
            <pc:sldMk cId="2160033673" sldId="288"/>
            <ac:spMk id="12" creationId="{227C9901-14C7-B940-8BC1-2E2F152992EC}"/>
          </ac:spMkLst>
        </pc:spChg>
        <pc:spChg chg="add mod topLvl">
          <ac:chgData name="Omozaki Yuichi" userId="610607280ea384d7" providerId="LiveId" clId="{7310CD9E-7A11-7D4F-9478-AE6CFA9658D6}" dt="2020-06-25T22:22:25.711" v="3512" actId="165"/>
          <ac:spMkLst>
            <pc:docMk/>
            <pc:sldMk cId="2160033673" sldId="288"/>
            <ac:spMk id="13" creationId="{F8DCC7E9-D42F-834A-B413-3DA9C0E9CA50}"/>
          </ac:spMkLst>
        </pc:spChg>
        <pc:spChg chg="add mod">
          <ac:chgData name="Omozaki Yuichi" userId="610607280ea384d7" providerId="LiveId" clId="{7310CD9E-7A11-7D4F-9478-AE6CFA9658D6}" dt="2020-06-25T22:21:07.643" v="3383" actId="1036"/>
          <ac:spMkLst>
            <pc:docMk/>
            <pc:sldMk cId="2160033673" sldId="288"/>
            <ac:spMk id="15" creationId="{27BB6B86-2718-8D44-AD88-A0CFDDC89A20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18" creationId="{59627D7B-2AE1-4145-BB3F-8AF7BA575450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2160033673" sldId="288"/>
            <ac:spMk id="18" creationId="{60A636D9-7CA5-F549-804B-4C230950E815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0" creationId="{8FFCB73C-4F97-3A4F-810F-7BD499943DEC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2" creationId="{22DB4E5E-36E3-CC48-BAAD-4ADC34822091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3" creationId="{20AF9B23-0F43-D844-9E0C-6771B69031C1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4" creationId="{5C8CB5BF-4443-DB48-94C4-8B94CDCF3B3D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5" creationId="{08D71172-C7F6-BB45-818A-B1B33B4BD60A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6" creationId="{66C945E9-CCF8-D647-8721-131273A6E229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7" creationId="{8BA807A2-3536-804E-BAE4-8D7E2034016A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8" creationId="{49F19A97-E290-7141-AF58-776CD2B490C9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29" creationId="{4B66F927-46BC-8442-8562-4D781440B1A5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30" creationId="{4FAD30DD-32E8-714A-82B6-43083DA556C3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31" creationId="{C80D2BD5-5254-8B4F-8056-90B748C36F01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32" creationId="{A611E853-E64F-2843-B8C1-DBA6B73FDAE7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35" creationId="{919DECCF-65C4-6A4B-9399-9098033885FC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36" creationId="{C9C56DE7-3599-5048-AB53-65A5D60C1DDB}"/>
          </ac:spMkLst>
        </pc:spChg>
        <pc:spChg chg="add del mod">
          <ac:chgData name="Omozaki Yuichi" userId="610607280ea384d7" providerId="LiveId" clId="{7310CD9E-7A11-7D4F-9478-AE6CFA9658D6}" dt="2020-06-25T22:07:17.721" v="2454" actId="478"/>
          <ac:spMkLst>
            <pc:docMk/>
            <pc:sldMk cId="2160033673" sldId="288"/>
            <ac:spMk id="42" creationId="{67B32385-DD9B-A844-90D6-F14D701A41A2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43" creationId="{FC3AE119-5EE6-0340-B29F-153E44D912D3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44" creationId="{93F269A9-EB40-2949-A481-1008565712ED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47" creationId="{E58C3B60-F2FB-3946-AAAC-87AD913B751B}"/>
          </ac:spMkLst>
        </pc:spChg>
        <pc:spChg chg="del">
          <ac:chgData name="Omozaki Yuichi" userId="610607280ea384d7" providerId="LiveId" clId="{7310CD9E-7A11-7D4F-9478-AE6CFA9658D6}" dt="2020-06-25T09:05:08.592" v="2447" actId="478"/>
          <ac:spMkLst>
            <pc:docMk/>
            <pc:sldMk cId="2160033673" sldId="288"/>
            <ac:spMk id="48" creationId="{FE1DC512-198E-C244-AE60-FCD0BEF3AF6A}"/>
          </ac:spMkLst>
        </pc:spChg>
        <pc:grpChg chg="add del mod">
          <ac:chgData name="Omozaki Yuichi" userId="610607280ea384d7" providerId="LiveId" clId="{7310CD9E-7A11-7D4F-9478-AE6CFA9658D6}" dt="2020-06-25T22:17:04.378" v="3145" actId="165"/>
          <ac:grpSpMkLst>
            <pc:docMk/>
            <pc:sldMk cId="2160033673" sldId="288"/>
            <ac:grpSpMk id="14" creationId="{CF45E2AD-6A7F-F84B-8DD0-BAA4F05A3AC0}"/>
          </ac:grpSpMkLst>
        </pc:grpChg>
        <pc:grpChg chg="add del mod">
          <ac:chgData name="Omozaki Yuichi" userId="610607280ea384d7" providerId="LiveId" clId="{7310CD9E-7A11-7D4F-9478-AE6CFA9658D6}" dt="2020-06-25T22:17:29.277" v="3157" actId="165"/>
          <ac:grpSpMkLst>
            <pc:docMk/>
            <pc:sldMk cId="2160033673" sldId="288"/>
            <ac:grpSpMk id="16" creationId="{67A814EA-D9E8-6945-8AF8-539F572D9CE9}"/>
          </ac:grpSpMkLst>
        </pc:grpChg>
        <pc:grpChg chg="add del mod">
          <ac:chgData name="Omozaki Yuichi" userId="610607280ea384d7" providerId="LiveId" clId="{7310CD9E-7A11-7D4F-9478-AE6CFA9658D6}" dt="2020-06-25T22:22:25.711" v="3512" actId="165"/>
          <ac:grpSpMkLst>
            <pc:docMk/>
            <pc:sldMk cId="2160033673" sldId="288"/>
            <ac:grpSpMk id="17" creationId="{3334162A-DBA8-A64C-A455-879B4B30867B}"/>
          </ac:grpSpMkLst>
        </pc:grpChg>
        <pc:grpChg chg="del">
          <ac:chgData name="Omozaki Yuichi" userId="610607280ea384d7" providerId="LiveId" clId="{7310CD9E-7A11-7D4F-9478-AE6CFA9658D6}" dt="2020-06-25T09:05:08.592" v="2447" actId="478"/>
          <ac:grpSpMkLst>
            <pc:docMk/>
            <pc:sldMk cId="2160033673" sldId="288"/>
            <ac:grpSpMk id="37" creationId="{3BEB6543-E8AE-6A4C-AE4A-EC2AE80CF452}"/>
          </ac:grpSpMkLst>
        </pc:grpChg>
        <pc:graphicFrameChg chg="del">
          <ac:chgData name="Omozaki Yuichi" userId="610607280ea384d7" providerId="LiveId" clId="{7310CD9E-7A11-7D4F-9478-AE6CFA9658D6}" dt="2020-06-25T09:05:08.592" v="2447" actId="478"/>
          <ac:graphicFrameMkLst>
            <pc:docMk/>
            <pc:sldMk cId="2160033673" sldId="288"/>
            <ac:graphicFrameMk id="41" creationId="{BC500A0E-08C5-284C-B39F-44187AA593A3}"/>
          </ac:graphicFrameMkLst>
        </pc:graphicFrameChg>
        <pc:graphicFrameChg chg="del">
          <ac:chgData name="Omozaki Yuichi" userId="610607280ea384d7" providerId="LiveId" clId="{7310CD9E-7A11-7D4F-9478-AE6CFA9658D6}" dt="2020-06-25T09:05:08.592" v="2447" actId="478"/>
          <ac:graphicFrameMkLst>
            <pc:docMk/>
            <pc:sldMk cId="2160033673" sldId="288"/>
            <ac:graphicFrameMk id="46" creationId="{345F2E86-47B6-5442-A2DD-629B8D6D2DF8}"/>
          </ac:graphicFrameMkLst>
        </pc:graphicFrameChg>
        <pc:picChg chg="add mod topLvl">
          <ac:chgData name="Omozaki Yuichi" userId="610607280ea384d7" providerId="LiveId" clId="{7310CD9E-7A11-7D4F-9478-AE6CFA9658D6}" dt="2020-06-25T22:22:25.711" v="3512" actId="165"/>
          <ac:picMkLst>
            <pc:docMk/>
            <pc:sldMk cId="2160033673" sldId="288"/>
            <ac:picMk id="10" creationId="{F5F1E5F4-8EF2-8948-A4C7-C4B91109B246}"/>
          </ac:picMkLst>
        </pc:picChg>
        <pc:picChg chg="add mod topLvl">
          <ac:chgData name="Omozaki Yuichi" userId="610607280ea384d7" providerId="LiveId" clId="{7310CD9E-7A11-7D4F-9478-AE6CFA9658D6}" dt="2020-06-25T22:22:25.711" v="3512" actId="165"/>
          <ac:picMkLst>
            <pc:docMk/>
            <pc:sldMk cId="2160033673" sldId="288"/>
            <ac:picMk id="11" creationId="{33BE1937-F086-134E-86F8-1172FBE1D75D}"/>
          </ac:picMkLst>
        </pc:picChg>
        <pc:cxnChg chg="del">
          <ac:chgData name="Omozaki Yuichi" userId="610607280ea384d7" providerId="LiveId" clId="{7310CD9E-7A11-7D4F-9478-AE6CFA9658D6}" dt="2020-06-25T09:05:08.592" v="2447" actId="478"/>
          <ac:cxnSpMkLst>
            <pc:docMk/>
            <pc:sldMk cId="2160033673" sldId="288"/>
            <ac:cxnSpMk id="19" creationId="{80AB93CB-3244-3341-B377-B91040E06E33}"/>
          </ac:cxnSpMkLst>
        </pc:cxnChg>
        <pc:cxnChg chg="del">
          <ac:chgData name="Omozaki Yuichi" userId="610607280ea384d7" providerId="LiveId" clId="{7310CD9E-7A11-7D4F-9478-AE6CFA9658D6}" dt="2020-06-25T09:05:08.592" v="2447" actId="478"/>
          <ac:cxnSpMkLst>
            <pc:docMk/>
            <pc:sldMk cId="2160033673" sldId="288"/>
            <ac:cxnSpMk id="21" creationId="{D508545B-3157-D747-9747-46BA0C1082DA}"/>
          </ac:cxnSpMkLst>
        </pc:cxnChg>
        <pc:cxnChg chg="del">
          <ac:chgData name="Omozaki Yuichi" userId="610607280ea384d7" providerId="LiveId" clId="{7310CD9E-7A11-7D4F-9478-AE6CFA9658D6}" dt="2020-06-25T09:05:08.592" v="2447" actId="478"/>
          <ac:cxnSpMkLst>
            <pc:docMk/>
            <pc:sldMk cId="2160033673" sldId="288"/>
            <ac:cxnSpMk id="33" creationId="{785F0CBD-BDA3-ED4E-8C59-68A7824C2D86}"/>
          </ac:cxnSpMkLst>
        </pc:cxnChg>
        <pc:cxnChg chg="del">
          <ac:chgData name="Omozaki Yuichi" userId="610607280ea384d7" providerId="LiveId" clId="{7310CD9E-7A11-7D4F-9478-AE6CFA9658D6}" dt="2020-06-25T09:05:08.592" v="2447" actId="478"/>
          <ac:cxnSpMkLst>
            <pc:docMk/>
            <pc:sldMk cId="2160033673" sldId="288"/>
            <ac:cxnSpMk id="34" creationId="{0543C6AF-7163-E54A-972A-D118B4490F7D}"/>
          </ac:cxnSpMkLst>
        </pc:cxnChg>
      </pc:sldChg>
      <pc:sldChg chg="add del ord">
        <pc:chgData name="Omozaki Yuichi" userId="610607280ea384d7" providerId="LiveId" clId="{7310CD9E-7A11-7D4F-9478-AE6CFA9658D6}" dt="2020-06-24T10:27:03.645" v="790" actId="2696"/>
        <pc:sldMkLst>
          <pc:docMk/>
          <pc:sldMk cId="2625313850" sldId="288"/>
        </pc:sldMkLst>
      </pc:sldChg>
      <pc:sldChg chg="addSp delSp modSp add">
        <pc:chgData name="Omozaki Yuichi" userId="610607280ea384d7" providerId="LiveId" clId="{7310CD9E-7A11-7D4F-9478-AE6CFA9658D6}" dt="2020-06-25T22:50:15.648" v="4665"/>
        <pc:sldMkLst>
          <pc:docMk/>
          <pc:sldMk cId="3004199745" sldId="289"/>
        </pc:sldMkLst>
        <pc:spChg chg="mod">
          <ac:chgData name="Omozaki Yuichi" userId="610607280ea384d7" providerId="LiveId" clId="{7310CD9E-7A11-7D4F-9478-AE6CFA9658D6}" dt="2020-06-25T22:47:31.361" v="4646" actId="20577"/>
          <ac:spMkLst>
            <pc:docMk/>
            <pc:sldMk cId="3004199745" sldId="289"/>
            <ac:spMk id="4" creationId="{0F455294-7D90-4443-AA02-998F8D94A4E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004199745" sldId="289"/>
            <ac:spMk id="5" creationId="{C7DFB72B-A1C5-2144-B9AD-822A1871B9EB}"/>
          </ac:spMkLst>
        </pc:spChg>
        <pc:spChg chg="del mod">
          <ac:chgData name="Omozaki Yuichi" userId="610607280ea384d7" providerId="LiveId" clId="{7310CD9E-7A11-7D4F-9478-AE6CFA9658D6}" dt="2020-06-25T22:22:33.264" v="3513" actId="478"/>
          <ac:spMkLst>
            <pc:docMk/>
            <pc:sldMk cId="3004199745" sldId="289"/>
            <ac:spMk id="9" creationId="{90B77144-B38A-E748-9710-9EC9EC87E259}"/>
          </ac:spMkLst>
        </pc:spChg>
        <pc:spChg chg="del">
          <ac:chgData name="Omozaki Yuichi" userId="610607280ea384d7" providerId="LiveId" clId="{7310CD9E-7A11-7D4F-9478-AE6CFA9658D6}" dt="2020-06-25T22:20:26.585" v="3335" actId="478"/>
          <ac:spMkLst>
            <pc:docMk/>
            <pc:sldMk cId="3004199745" sldId="289"/>
            <ac:spMk id="12" creationId="{227C9901-14C7-B940-8BC1-2E2F152992EC}"/>
          </ac:spMkLst>
        </pc:spChg>
        <pc:spChg chg="del">
          <ac:chgData name="Omozaki Yuichi" userId="610607280ea384d7" providerId="LiveId" clId="{7310CD9E-7A11-7D4F-9478-AE6CFA9658D6}" dt="2020-06-25T22:20:26.585" v="3335" actId="478"/>
          <ac:spMkLst>
            <pc:docMk/>
            <pc:sldMk cId="3004199745" sldId="289"/>
            <ac:spMk id="13" creationId="{F8DCC7E9-D42F-834A-B413-3DA9C0E9CA50}"/>
          </ac:spMkLst>
        </pc:spChg>
        <pc:spChg chg="del">
          <ac:chgData name="Omozaki Yuichi" userId="610607280ea384d7" providerId="LiveId" clId="{7310CD9E-7A11-7D4F-9478-AE6CFA9658D6}" dt="2020-06-25T22:20:23.485" v="3334" actId="478"/>
          <ac:spMkLst>
            <pc:docMk/>
            <pc:sldMk cId="3004199745" sldId="289"/>
            <ac:spMk id="15" creationId="{27BB6B86-2718-8D44-AD88-A0CFDDC89A20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19" creationId="{DD18C02D-6C66-674C-BE77-BEFED420E7CF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0" creationId="{98890B36-4DCB-6043-B53D-253C21149AAF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1" creationId="{23DAC562-A10B-E548-9CAE-D79547AA7CB9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2" creationId="{4C81A83D-341B-A649-BF06-10BDC143B2F9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3" creationId="{FB004EE1-1B9D-9F46-95AE-83B33C89D50B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4" creationId="{FE98F1C5-7CF3-4B4F-8445-EF5F1DDEA065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5" creationId="{35AA0BAB-2126-9B4F-BBDA-F19BC5FDBDE7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6" creationId="{A414B4AF-1388-B649-89D5-EB7124E089EF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7" creationId="{9E966856-FC67-D342-9A17-7F0D365D3D3E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8" creationId="{CFBEAC3F-D1EB-7743-87C4-D24E5A3A07FE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29" creationId="{50795172-49D1-F946-83F7-86F9840EBF98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30" creationId="{9E33A7FB-8A02-134C-B04D-7C0A38CC0451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31" creationId="{AFD71F7A-2D2B-E540-8DAF-87C2EF30BE11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32" creationId="{FC1BE500-AECC-724D-9208-7905D044C11A}"/>
          </ac:spMkLst>
        </pc:spChg>
        <pc:spChg chg="add mod">
          <ac:chgData name="Omozaki Yuichi" userId="610607280ea384d7" providerId="LiveId" clId="{7310CD9E-7A11-7D4F-9478-AE6CFA9658D6}" dt="2020-06-25T22:20:43.198" v="3338" actId="164"/>
          <ac:spMkLst>
            <pc:docMk/>
            <pc:sldMk cId="3004199745" sldId="289"/>
            <ac:spMk id="33" creationId="{DC017B28-6BB1-C940-8869-AF5569AC5BFE}"/>
          </ac:spMkLst>
        </pc:spChg>
        <pc:spChg chg="add del mod">
          <ac:chgData name="Omozaki Yuichi" userId="610607280ea384d7" providerId="LiveId" clId="{7310CD9E-7A11-7D4F-9478-AE6CFA9658D6}" dt="2020-06-25T22:20:45.150" v="3339" actId="478"/>
          <ac:spMkLst>
            <pc:docMk/>
            <pc:sldMk cId="3004199745" sldId="289"/>
            <ac:spMk id="34" creationId="{62086876-B084-A54E-87DF-34BFA64CDE06}"/>
          </ac:spMkLst>
        </pc:spChg>
        <pc:spChg chg="add del mod">
          <ac:chgData name="Omozaki Yuichi" userId="610607280ea384d7" providerId="LiveId" clId="{7310CD9E-7A11-7D4F-9478-AE6CFA9658D6}" dt="2020-06-25T22:20:45.150" v="3339" actId="478"/>
          <ac:spMkLst>
            <pc:docMk/>
            <pc:sldMk cId="3004199745" sldId="289"/>
            <ac:spMk id="35" creationId="{255F0D4A-3391-A446-BC8B-EBB9FAB8D87E}"/>
          </ac:spMkLst>
        </pc:spChg>
        <pc:spChg chg="add mod">
          <ac:chgData name="Omozaki Yuichi" userId="610607280ea384d7" providerId="LiveId" clId="{7310CD9E-7A11-7D4F-9478-AE6CFA9658D6}" dt="2020-06-25T22:28:53.713" v="3887" actId="20577"/>
          <ac:spMkLst>
            <pc:docMk/>
            <pc:sldMk cId="3004199745" sldId="289"/>
            <ac:spMk id="36" creationId="{C87E525C-684F-1F4F-96B1-63AF21DF3A1B}"/>
          </ac:spMkLst>
        </pc:spChg>
        <pc:spChg chg="add mod">
          <ac:chgData name="Omozaki Yuichi" userId="610607280ea384d7" providerId="LiveId" clId="{7310CD9E-7A11-7D4F-9478-AE6CFA9658D6}" dt="2020-06-25T22:28:02.406" v="3850" actId="207"/>
          <ac:spMkLst>
            <pc:docMk/>
            <pc:sldMk cId="3004199745" sldId="289"/>
            <ac:spMk id="37" creationId="{127AD846-9D51-FB4C-8F14-B946B6603324}"/>
          </ac:spMkLst>
        </pc:spChg>
        <pc:grpChg chg="add mod">
          <ac:chgData name="Omozaki Yuichi" userId="610607280ea384d7" providerId="LiveId" clId="{7310CD9E-7A11-7D4F-9478-AE6CFA9658D6}" dt="2020-06-25T22:28:12.415" v="3877" actId="1035"/>
          <ac:grpSpMkLst>
            <pc:docMk/>
            <pc:sldMk cId="3004199745" sldId="289"/>
            <ac:grpSpMk id="3" creationId="{D993A2E6-320E-0941-9391-7E9D4FA661DD}"/>
          </ac:grpSpMkLst>
        </pc:grpChg>
        <pc:picChg chg="del">
          <ac:chgData name="Omozaki Yuichi" userId="610607280ea384d7" providerId="LiveId" clId="{7310CD9E-7A11-7D4F-9478-AE6CFA9658D6}" dt="2020-06-25T22:20:26.585" v="3335" actId="478"/>
          <ac:picMkLst>
            <pc:docMk/>
            <pc:sldMk cId="3004199745" sldId="289"/>
            <ac:picMk id="10" creationId="{F5F1E5F4-8EF2-8948-A4C7-C4B91109B246}"/>
          </ac:picMkLst>
        </pc:picChg>
        <pc:picChg chg="del">
          <ac:chgData name="Omozaki Yuichi" userId="610607280ea384d7" providerId="LiveId" clId="{7310CD9E-7A11-7D4F-9478-AE6CFA9658D6}" dt="2020-06-25T22:20:26.585" v="3335" actId="478"/>
          <ac:picMkLst>
            <pc:docMk/>
            <pc:sldMk cId="3004199745" sldId="289"/>
            <ac:picMk id="11" creationId="{33BE1937-F086-134E-86F8-1172FBE1D75D}"/>
          </ac:picMkLst>
        </pc:picChg>
        <pc:picChg chg="add mod">
          <ac:chgData name="Omozaki Yuichi" userId="610607280ea384d7" providerId="LiveId" clId="{7310CD9E-7A11-7D4F-9478-AE6CFA9658D6}" dt="2020-06-25T22:20:43.198" v="3338" actId="164"/>
          <ac:picMkLst>
            <pc:docMk/>
            <pc:sldMk cId="3004199745" sldId="289"/>
            <ac:picMk id="14" creationId="{C1FF0A7D-39CB-8847-BC33-F65A88DE6F83}"/>
          </ac:picMkLst>
        </pc:picChg>
        <pc:picChg chg="add mod">
          <ac:chgData name="Omozaki Yuichi" userId="610607280ea384d7" providerId="LiveId" clId="{7310CD9E-7A11-7D4F-9478-AE6CFA9658D6}" dt="2020-06-25T22:20:43.198" v="3338" actId="164"/>
          <ac:picMkLst>
            <pc:docMk/>
            <pc:sldMk cId="3004199745" sldId="289"/>
            <ac:picMk id="16" creationId="{94CDCD94-32DD-CA41-B886-37E26F06C789}"/>
          </ac:picMkLst>
        </pc:picChg>
        <pc:picChg chg="add mod">
          <ac:chgData name="Omozaki Yuichi" userId="610607280ea384d7" providerId="LiveId" clId="{7310CD9E-7A11-7D4F-9478-AE6CFA9658D6}" dt="2020-06-25T22:20:43.198" v="3338" actId="164"/>
          <ac:picMkLst>
            <pc:docMk/>
            <pc:sldMk cId="3004199745" sldId="289"/>
            <ac:picMk id="17" creationId="{F8C4BFB4-C87E-EF49-BE24-04A2FB708B36}"/>
          </ac:picMkLst>
        </pc:picChg>
        <pc:picChg chg="add mod">
          <ac:chgData name="Omozaki Yuichi" userId="610607280ea384d7" providerId="LiveId" clId="{7310CD9E-7A11-7D4F-9478-AE6CFA9658D6}" dt="2020-06-25T22:20:43.198" v="3338" actId="164"/>
          <ac:picMkLst>
            <pc:docMk/>
            <pc:sldMk cId="3004199745" sldId="289"/>
            <ac:picMk id="18" creationId="{98E2EE0F-CF84-234C-AF7C-704CFAD5EB5C}"/>
          </ac:picMkLst>
        </pc:picChg>
      </pc:sldChg>
      <pc:sldChg chg="add del">
        <pc:chgData name="Omozaki Yuichi" userId="610607280ea384d7" providerId="LiveId" clId="{7310CD9E-7A11-7D4F-9478-AE6CFA9658D6}" dt="2020-06-25T22:47:10.209" v="4618" actId="2696"/>
        <pc:sldMkLst>
          <pc:docMk/>
          <pc:sldMk cId="2257050492" sldId="290"/>
        </pc:sldMkLst>
      </pc:sldChg>
      <pc:sldChg chg="addSp delSp modSp add">
        <pc:chgData name="Omozaki Yuichi" userId="610607280ea384d7" providerId="LiveId" clId="{7310CD9E-7A11-7D4F-9478-AE6CFA9658D6}" dt="2020-06-25T22:50:15.648" v="4665"/>
        <pc:sldMkLst>
          <pc:docMk/>
          <pc:sldMk cId="1042615913" sldId="291"/>
        </pc:sldMkLst>
        <pc:spChg chg="mod">
          <ac:chgData name="Omozaki Yuichi" userId="610607280ea384d7" providerId="LiveId" clId="{7310CD9E-7A11-7D4F-9478-AE6CFA9658D6}" dt="2020-06-25T22:35:20.704" v="4137" actId="313"/>
          <ac:spMkLst>
            <pc:docMk/>
            <pc:sldMk cId="1042615913" sldId="291"/>
            <ac:spMk id="4" creationId="{0F455294-7D90-4443-AA02-998F8D94A4E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1042615913" sldId="291"/>
            <ac:spMk id="6" creationId="{D2B538B8-60CD-2547-9164-DC1D02B4EFBF}"/>
          </ac:spMkLst>
        </pc:spChg>
        <pc:spChg chg="mod">
          <ac:chgData name="Omozaki Yuichi" userId="610607280ea384d7" providerId="LiveId" clId="{7310CD9E-7A11-7D4F-9478-AE6CFA9658D6}" dt="2020-06-25T22:44:28.223" v="4543" actId="207"/>
          <ac:spMkLst>
            <pc:docMk/>
            <pc:sldMk cId="1042615913" sldId="291"/>
            <ac:spMk id="7" creationId="{EFD8024B-5BF4-BC45-8237-A5299F508A60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34" creationId="{05DEE772-E1AD-074C-A8DB-775049693580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35" creationId="{FEA1F536-54E8-CA49-ACF0-6B082246BC89}"/>
          </ac:spMkLst>
        </pc:spChg>
        <pc:spChg chg="del">
          <ac:chgData name="Omozaki Yuichi" userId="610607280ea384d7" providerId="LiveId" clId="{7310CD9E-7A11-7D4F-9478-AE6CFA9658D6}" dt="2020-06-25T22:29:28.431" v="3889" actId="478"/>
          <ac:spMkLst>
            <pc:docMk/>
            <pc:sldMk cId="1042615913" sldId="291"/>
            <ac:spMk id="36" creationId="{C87E525C-684F-1F4F-96B1-63AF21DF3A1B}"/>
          </ac:spMkLst>
        </pc:spChg>
        <pc:spChg chg="del">
          <ac:chgData name="Omozaki Yuichi" userId="610607280ea384d7" providerId="LiveId" clId="{7310CD9E-7A11-7D4F-9478-AE6CFA9658D6}" dt="2020-06-25T22:29:28.431" v="3889" actId="478"/>
          <ac:spMkLst>
            <pc:docMk/>
            <pc:sldMk cId="1042615913" sldId="291"/>
            <ac:spMk id="37" creationId="{127AD846-9D51-FB4C-8F14-B946B6603324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38" creationId="{7C1E2B3C-BB53-3C4E-A246-A2825746C17F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39" creationId="{7BB79393-F1E8-1743-AAF3-62F4BE65D7ED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0" creationId="{75E429E2-D968-6148-9C3D-F96530B6ECBD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1" creationId="{70D5BC89-5E23-2649-B384-B2A83B3D9618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2" creationId="{70397C79-83DD-8C44-B316-C5D8FAD2F65F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3" creationId="{8CC017DC-0A7A-D34F-891D-F03C2CD328CF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4" creationId="{D226E814-B205-6149-9025-7FCBBF9FCC97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5" creationId="{D93E1ABE-E411-494F-90CE-E85065817425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6" creationId="{48CC687D-9466-114F-916F-9360E9326358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7" creationId="{0AD89444-EAF2-5F4C-910A-D37070B0CE97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8" creationId="{3A0A4890-50DE-B540-B6AA-4E1C019B3F40}"/>
          </ac:spMkLst>
        </pc:spChg>
        <pc:spChg chg="add del mod">
          <ac:chgData name="Omozaki Yuichi" userId="610607280ea384d7" providerId="LiveId" clId="{7310CD9E-7A11-7D4F-9478-AE6CFA9658D6}" dt="2020-06-25T22:29:41.708" v="3891"/>
          <ac:spMkLst>
            <pc:docMk/>
            <pc:sldMk cId="1042615913" sldId="291"/>
            <ac:spMk id="49" creationId="{006FF5AE-7CD2-4949-9FB8-604DC202F001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2" creationId="{A489A6CC-DB8B-7F47-B840-C876A58C923B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3" creationId="{23141885-DF87-4F4C-B511-0AC4A8FFB4E3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4" creationId="{7DD9BEB0-8E44-2543-8803-62750FB4A8EE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5" creationId="{F7DDD28C-81D6-414D-A60D-B71991BBE885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6" creationId="{26D28475-CB94-9541-828E-8CCCE367695A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7" creationId="{495D8932-8AB4-FC44-9ABE-E807A52DF7B7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8" creationId="{9DD80572-752E-F24E-8503-311DE706D17D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59" creationId="{9443BEDD-E3FC-EF44-BEBE-B5375AC1198D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0" creationId="{8D174422-5719-FA46-99E4-A9D10FC912C2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1" creationId="{6169C59D-71C4-BD4A-B78D-2C04970BBCDF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2" creationId="{3D4CE149-5309-A847-AD01-5FF9C2087701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3" creationId="{319119A4-0E87-964B-94DF-ECA317B92E8E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4" creationId="{6988CEE7-2E59-3740-AD6B-89AC032C580D}"/>
          </ac:spMkLst>
        </pc:spChg>
        <pc:spChg chg="add mod">
          <ac:chgData name="Omozaki Yuichi" userId="610607280ea384d7" providerId="LiveId" clId="{7310CD9E-7A11-7D4F-9478-AE6CFA9658D6}" dt="2020-06-25T22:31:31.376" v="4002" actId="164"/>
          <ac:spMkLst>
            <pc:docMk/>
            <pc:sldMk cId="1042615913" sldId="291"/>
            <ac:spMk id="65" creationId="{5A1F3DE6-2F62-BB41-BD66-B3D219795FA5}"/>
          </ac:spMkLst>
        </pc:spChg>
        <pc:spChg chg="add mod">
          <ac:chgData name="Omozaki Yuichi" userId="610607280ea384d7" providerId="LiveId" clId="{7310CD9E-7A11-7D4F-9478-AE6CFA9658D6}" dt="2020-06-25T22:32:28.871" v="4080" actId="1076"/>
          <ac:spMkLst>
            <pc:docMk/>
            <pc:sldMk cId="1042615913" sldId="291"/>
            <ac:spMk id="66" creationId="{FB3ADA9D-E531-4545-B2FC-01B4FC420153}"/>
          </ac:spMkLst>
        </pc:spChg>
        <pc:spChg chg="add mod">
          <ac:chgData name="Omozaki Yuichi" userId="610607280ea384d7" providerId="LiveId" clId="{7310CD9E-7A11-7D4F-9478-AE6CFA9658D6}" dt="2020-06-25T22:47:49.988" v="4648" actId="114"/>
          <ac:spMkLst>
            <pc:docMk/>
            <pc:sldMk cId="1042615913" sldId="291"/>
            <ac:spMk id="67" creationId="{B7C40D35-00A2-5A4C-BF7F-C2F2962F8FB7}"/>
          </ac:spMkLst>
        </pc:spChg>
        <pc:grpChg chg="del">
          <ac:chgData name="Omozaki Yuichi" userId="610607280ea384d7" providerId="LiveId" clId="{7310CD9E-7A11-7D4F-9478-AE6CFA9658D6}" dt="2020-06-25T22:29:28.431" v="3889" actId="478"/>
          <ac:grpSpMkLst>
            <pc:docMk/>
            <pc:sldMk cId="1042615913" sldId="291"/>
            <ac:grpSpMk id="3" creationId="{D993A2E6-320E-0941-9391-7E9D4FA661DD}"/>
          </ac:grpSpMkLst>
        </pc:grpChg>
        <pc:grpChg chg="add mod">
          <ac:chgData name="Omozaki Yuichi" userId="610607280ea384d7" providerId="LiveId" clId="{7310CD9E-7A11-7D4F-9478-AE6CFA9658D6}" dt="2020-06-25T22:34:52.106" v="4118" actId="1038"/>
          <ac:grpSpMkLst>
            <pc:docMk/>
            <pc:sldMk cId="1042615913" sldId="291"/>
            <ac:grpSpMk id="5" creationId="{24FD94C2-C6B8-B544-9D43-73DBB0C7D5BA}"/>
          </ac:grpSpMkLst>
        </pc:grpChg>
        <pc:picChg chg="add mod">
          <ac:chgData name="Omozaki Yuichi" userId="610607280ea384d7" providerId="LiveId" clId="{7310CD9E-7A11-7D4F-9478-AE6CFA9658D6}" dt="2020-06-25T22:31:31.376" v="4002" actId="164"/>
          <ac:picMkLst>
            <pc:docMk/>
            <pc:sldMk cId="1042615913" sldId="291"/>
            <ac:picMk id="50" creationId="{FBBAA9B5-8D82-F440-97DB-007BEA7BC34D}"/>
          </ac:picMkLst>
        </pc:picChg>
        <pc:picChg chg="add mod">
          <ac:chgData name="Omozaki Yuichi" userId="610607280ea384d7" providerId="LiveId" clId="{7310CD9E-7A11-7D4F-9478-AE6CFA9658D6}" dt="2020-06-25T22:31:31.376" v="4002" actId="164"/>
          <ac:picMkLst>
            <pc:docMk/>
            <pc:sldMk cId="1042615913" sldId="291"/>
            <ac:picMk id="51" creationId="{E67FBDDC-91B5-AE40-8CDA-D07981667328}"/>
          </ac:picMkLst>
        </pc:picChg>
      </pc:sldChg>
      <pc:sldChg chg="addSp delSp modSp add ord">
        <pc:chgData name="Omozaki Yuichi" userId="610607280ea384d7" providerId="LiveId" clId="{7310CD9E-7A11-7D4F-9478-AE6CFA9658D6}" dt="2020-06-25T22:50:15.648" v="4665"/>
        <pc:sldMkLst>
          <pc:docMk/>
          <pc:sldMk cId="3184613983" sldId="292"/>
        </pc:sldMkLst>
        <pc:spChg chg="mod">
          <ac:chgData name="Omozaki Yuichi" userId="610607280ea384d7" providerId="LiveId" clId="{7310CD9E-7A11-7D4F-9478-AE6CFA9658D6}" dt="2020-06-25T22:35:27.498" v="4138" actId="207"/>
          <ac:spMkLst>
            <pc:docMk/>
            <pc:sldMk cId="3184613983" sldId="292"/>
            <ac:spMk id="4" creationId="{0F455294-7D90-4443-AA02-998F8D94A4E4}"/>
          </ac:spMkLst>
        </pc:spChg>
        <pc:spChg chg="add del mod">
          <ac:chgData name="Omozaki Yuichi" userId="610607280ea384d7" providerId="LiveId" clId="{7310CD9E-7A11-7D4F-9478-AE6CFA9658D6}" dt="2020-06-25T22:50:15.648" v="4665"/>
          <ac:spMkLst>
            <pc:docMk/>
            <pc:sldMk cId="3184613983" sldId="292"/>
            <ac:spMk id="6" creationId="{0D2B5BF3-8319-F940-B71A-D6414A45BA40}"/>
          </ac:spMkLst>
        </pc:spChg>
        <pc:spChg chg="mod">
          <ac:chgData name="Omozaki Yuichi" userId="610607280ea384d7" providerId="LiveId" clId="{7310CD9E-7A11-7D4F-9478-AE6CFA9658D6}" dt="2020-06-25T22:45:47.496" v="4617" actId="207"/>
          <ac:spMkLst>
            <pc:docMk/>
            <pc:sldMk cId="3184613983" sldId="292"/>
            <ac:spMk id="7" creationId="{EFD8024B-5BF4-BC45-8237-A5299F508A60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26" creationId="{35860CAB-9F8E-D046-AA2B-CBC94C6665A4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27" creationId="{E5F15114-D52F-6C46-B896-6B453A135B5F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28" creationId="{D851704F-6CB5-144A-92CF-DA8812ABCA67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29" creationId="{B04CA3B6-0478-964C-9E8C-088F4A7FD682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0" creationId="{5DC6742A-9345-2849-A868-17EE509C2941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1" creationId="{673520FE-100B-274E-A5C5-779BAEA163A6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2" creationId="{DBD13C93-69D3-0145-945D-D4D920E74CB3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3" creationId="{2A3AEEAB-CF86-AF4D-AE4D-E83F0BA43482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4" creationId="{2AF1529A-C1ED-934C-A3FC-07312F69C88E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5" creationId="{4B5461B5-5F79-1844-B6EC-153BD94F14F2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6" creationId="{5CE4ADD5-F5B2-8F40-9072-12DB1D5DCA1F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7" creationId="{41AD3AE7-6F68-8F45-BAB1-38AA7AD3415E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8" creationId="{797407AA-6940-9941-8667-E50B2C36CCC4}"/>
          </ac:spMkLst>
        </pc:spChg>
        <pc:spChg chg="add mod">
          <ac:chgData name="Omozaki Yuichi" userId="610607280ea384d7" providerId="LiveId" clId="{7310CD9E-7A11-7D4F-9478-AE6CFA9658D6}" dt="2020-06-25T22:34:02.308" v="4085" actId="164"/>
          <ac:spMkLst>
            <pc:docMk/>
            <pc:sldMk cId="3184613983" sldId="292"/>
            <ac:spMk id="39" creationId="{445F6C7B-11C1-984B-A2B5-4D2FAD71A64E}"/>
          </ac:spMkLst>
        </pc:spChg>
        <pc:spChg chg="mod">
          <ac:chgData name="Omozaki Yuichi" userId="610607280ea384d7" providerId="LiveId" clId="{7310CD9E-7A11-7D4F-9478-AE6CFA9658D6}" dt="2020-06-25T22:47:46.190" v="4647" actId="114"/>
          <ac:spMkLst>
            <pc:docMk/>
            <pc:sldMk cId="3184613983" sldId="292"/>
            <ac:spMk id="67" creationId="{B7C40D35-00A2-5A4C-BF7F-C2F2962F8FB7}"/>
          </ac:spMkLst>
        </pc:spChg>
        <pc:grpChg chg="add mod">
          <ac:chgData name="Omozaki Yuichi" userId="610607280ea384d7" providerId="LiveId" clId="{7310CD9E-7A11-7D4F-9478-AE6CFA9658D6}" dt="2020-06-25T22:34:34.489" v="4117" actId="1037"/>
          <ac:grpSpMkLst>
            <pc:docMk/>
            <pc:sldMk cId="3184613983" sldId="292"/>
            <ac:grpSpMk id="3" creationId="{900A6DD3-E038-B441-938F-9DD5647AF050}"/>
          </ac:grpSpMkLst>
        </pc:grpChg>
        <pc:grpChg chg="del">
          <ac:chgData name="Omozaki Yuichi" userId="610607280ea384d7" providerId="LiveId" clId="{7310CD9E-7A11-7D4F-9478-AE6CFA9658D6}" dt="2020-06-25T22:34:25.865" v="4115" actId="478"/>
          <ac:grpSpMkLst>
            <pc:docMk/>
            <pc:sldMk cId="3184613983" sldId="292"/>
            <ac:grpSpMk id="5" creationId="{24FD94C2-C6B8-B544-9D43-73DBB0C7D5BA}"/>
          </ac:grpSpMkLst>
        </pc:grpChg>
        <pc:picChg chg="add mod">
          <ac:chgData name="Omozaki Yuichi" userId="610607280ea384d7" providerId="LiveId" clId="{7310CD9E-7A11-7D4F-9478-AE6CFA9658D6}" dt="2020-06-25T22:34:02.308" v="4085" actId="164"/>
          <ac:picMkLst>
            <pc:docMk/>
            <pc:sldMk cId="3184613983" sldId="292"/>
            <ac:picMk id="24" creationId="{4C52402E-0460-6646-A888-3A7C661E96F9}"/>
          </ac:picMkLst>
        </pc:picChg>
        <pc:picChg chg="add mod">
          <ac:chgData name="Omozaki Yuichi" userId="610607280ea384d7" providerId="LiveId" clId="{7310CD9E-7A11-7D4F-9478-AE6CFA9658D6}" dt="2020-06-25T22:34:02.308" v="4085" actId="164"/>
          <ac:picMkLst>
            <pc:docMk/>
            <pc:sldMk cId="3184613983" sldId="292"/>
            <ac:picMk id="25" creationId="{6CCEB02D-5BCF-0540-905B-CDF7136F3969}"/>
          </ac:picMkLst>
        </pc:picChg>
      </pc:sldChg>
      <pc:sldMasterChg chg="addSp modSp modSldLayout">
        <pc:chgData name="Omozaki Yuichi" userId="610607280ea384d7" providerId="LiveId" clId="{7310CD9E-7A11-7D4F-9478-AE6CFA9658D6}" dt="2020-06-24T10:30:04.637" v="792"/>
        <pc:sldMasterMkLst>
          <pc:docMk/>
          <pc:sldMasterMk cId="4144908989" sldId="2147483648"/>
        </pc:sldMasterMkLst>
        <pc:spChg chg="add mod">
          <ac:chgData name="Omozaki Yuichi" userId="610607280ea384d7" providerId="LiveId" clId="{7310CD9E-7A11-7D4F-9478-AE6CFA9658D6}" dt="2020-06-24T10:30:04.637" v="792"/>
          <ac:spMkLst>
            <pc:docMk/>
            <pc:sldMasterMk cId="4144908989" sldId="2147483648"/>
            <ac:spMk id="7" creationId="{DE78B67B-7C8A-DF4D-9E1E-1E6A7916678B}"/>
          </ac:spMkLst>
        </pc:spChg>
        <pc:sldLayoutChg chg="addSp delSp modSp">
          <pc:chgData name="Omozaki Yuichi" userId="610607280ea384d7" providerId="LiveId" clId="{7310CD9E-7A11-7D4F-9478-AE6CFA9658D6}" dt="2020-06-24T10:27:17.659" v="791" actId="478"/>
          <pc:sldLayoutMkLst>
            <pc:docMk/>
            <pc:sldMasterMk cId="4144908989" sldId="2147483648"/>
            <pc:sldLayoutMk cId="1829241747" sldId="2147483650"/>
          </pc:sldLayoutMkLst>
          <pc:spChg chg="add del mod">
            <ac:chgData name="Omozaki Yuichi" userId="610607280ea384d7" providerId="LiveId" clId="{7310CD9E-7A11-7D4F-9478-AE6CFA9658D6}" dt="2020-06-24T10:27:17.659" v="791" actId="478"/>
            <ac:spMkLst>
              <pc:docMk/>
              <pc:sldMasterMk cId="4144908989" sldId="2147483648"/>
              <pc:sldLayoutMk cId="1829241747" sldId="2147483650"/>
              <ac:spMk id="7" creationId="{12AA9B4B-7148-2F40-A58E-6D7B55A36AC1}"/>
            </ac:spMkLst>
          </pc:spChg>
        </pc:sldLayoutChg>
      </pc:sldMasterChg>
    </pc:docChg>
  </pc:docChgLst>
  <pc:docChgLst>
    <pc:chgData name="増山 直輝" userId="87f0ca9226daf908" providerId="LiveId" clId="{BC002C8E-5A68-764C-93B6-73FA256C80A9}"/>
    <pc:docChg chg="undo redo custSel addSld delSld modSld sldOrd modMainMaster">
      <pc:chgData name="増山 直輝" userId="87f0ca9226daf908" providerId="LiveId" clId="{BC002C8E-5A68-764C-93B6-73FA256C80A9}" dt="2020-10-15T09:16:04.524" v="4233" actId="1038"/>
      <pc:docMkLst>
        <pc:docMk/>
      </pc:docMkLst>
      <pc:sldChg chg="modSp mod">
        <pc:chgData name="増山 直輝" userId="87f0ca9226daf908" providerId="LiveId" clId="{BC002C8E-5A68-764C-93B6-73FA256C80A9}" dt="2020-10-06T04:34:54.568" v="695" actId="207"/>
        <pc:sldMkLst>
          <pc:docMk/>
          <pc:sldMk cId="2550345651" sldId="256"/>
        </pc:sldMkLst>
        <pc:spChg chg="mod">
          <ac:chgData name="増山 直輝" userId="87f0ca9226daf908" providerId="LiveId" clId="{BC002C8E-5A68-764C-93B6-73FA256C80A9}" dt="2020-10-06T03:32:05.145" v="48" actId="20577"/>
          <ac:spMkLst>
            <pc:docMk/>
            <pc:sldMk cId="2550345651" sldId="256"/>
            <ac:spMk id="2" creationId="{E6C9F21B-65EF-4EC3-B869-43657A870472}"/>
          </ac:spMkLst>
        </pc:spChg>
        <pc:spChg chg="mod">
          <ac:chgData name="増山 直輝" userId="87f0ca9226daf908" providerId="LiveId" clId="{BC002C8E-5A68-764C-93B6-73FA256C80A9}" dt="2020-10-06T04:34:54.568" v="695" actId="207"/>
          <ac:spMkLst>
            <pc:docMk/>
            <pc:sldMk cId="2550345651" sldId="256"/>
            <ac:spMk id="3" creationId="{37570567-60F2-4631-BA4E-54E2313E66E9}"/>
          </ac:spMkLst>
        </pc:spChg>
      </pc:sldChg>
      <pc:sldChg chg="modSp mod">
        <pc:chgData name="増山 直輝" userId="87f0ca9226daf908" providerId="LiveId" clId="{BC002C8E-5A68-764C-93B6-73FA256C80A9}" dt="2020-10-06T03:34:02.468" v="147" actId="1076"/>
        <pc:sldMkLst>
          <pc:docMk/>
          <pc:sldMk cId="2810607132" sldId="257"/>
        </pc:sldMkLst>
        <pc:spChg chg="mod">
          <ac:chgData name="増山 直輝" userId="87f0ca9226daf908" providerId="LiveId" clId="{BC002C8E-5A68-764C-93B6-73FA256C80A9}" dt="2020-10-06T03:32:21.989" v="50" actId="20577"/>
          <ac:spMkLst>
            <pc:docMk/>
            <pc:sldMk cId="2810607132" sldId="257"/>
            <ac:spMk id="3" creationId="{7F0197DE-B24F-41DB-AB59-112FB39C5346}"/>
          </ac:spMkLst>
        </pc:spChg>
        <pc:spChg chg="mod">
          <ac:chgData name="増山 直輝" userId="87f0ca9226daf908" providerId="LiveId" clId="{BC002C8E-5A68-764C-93B6-73FA256C80A9}" dt="2020-10-06T03:33:17.553" v="128" actId="20577"/>
          <ac:spMkLst>
            <pc:docMk/>
            <pc:sldMk cId="2810607132" sldId="257"/>
            <ac:spMk id="5" creationId="{91937E3D-6681-FE45-9A8F-0079D5449F30}"/>
          </ac:spMkLst>
        </pc:spChg>
        <pc:spChg chg="mod">
          <ac:chgData name="増山 直輝" userId="87f0ca9226daf908" providerId="LiveId" clId="{BC002C8E-5A68-764C-93B6-73FA256C80A9}" dt="2020-10-06T03:33:59.485" v="146" actId="14100"/>
          <ac:spMkLst>
            <pc:docMk/>
            <pc:sldMk cId="2810607132" sldId="257"/>
            <ac:spMk id="6" creationId="{B87032B0-9D80-8F4A-AB87-8028F7A88AD2}"/>
          </ac:spMkLst>
        </pc:spChg>
        <pc:spChg chg="mod">
          <ac:chgData name="増山 直輝" userId="87f0ca9226daf908" providerId="LiveId" clId="{BC002C8E-5A68-764C-93B6-73FA256C80A9}" dt="2020-10-06T03:34:02.468" v="147" actId="1076"/>
          <ac:spMkLst>
            <pc:docMk/>
            <pc:sldMk cId="2810607132" sldId="257"/>
            <ac:spMk id="7" creationId="{C7BC77F0-5A8C-5748-981B-7AC9AFDACAC0}"/>
          </ac:spMkLst>
        </pc:spChg>
      </pc:sldChg>
      <pc:sldChg chg="addSp delSp modSp mod">
        <pc:chgData name="増山 直輝" userId="87f0ca9226daf908" providerId="LiveId" clId="{BC002C8E-5A68-764C-93B6-73FA256C80A9}" dt="2020-10-06T05:26:21.744" v="707" actId="113"/>
        <pc:sldMkLst>
          <pc:docMk/>
          <pc:sldMk cId="170438656" sldId="261"/>
        </pc:sldMkLst>
        <pc:spChg chg="mod">
          <ac:chgData name="増山 直輝" userId="87f0ca9226daf908" providerId="LiveId" clId="{BC002C8E-5A68-764C-93B6-73FA256C80A9}" dt="2020-10-06T04:15:39.514" v="358" actId="20577"/>
          <ac:spMkLst>
            <pc:docMk/>
            <pc:sldMk cId="170438656" sldId="261"/>
            <ac:spMk id="2" creationId="{EDA7BD7C-189C-4AD8-A8BE-6714776FB932}"/>
          </ac:spMkLst>
        </pc:spChg>
        <pc:spChg chg="del mod">
          <ac:chgData name="増山 直輝" userId="87f0ca9226daf908" providerId="LiveId" clId="{BC002C8E-5A68-764C-93B6-73FA256C80A9}" dt="2020-10-06T04:14:22.563" v="322" actId="21"/>
          <ac:spMkLst>
            <pc:docMk/>
            <pc:sldMk cId="170438656" sldId="261"/>
            <ac:spMk id="3" creationId="{7F0197DE-B24F-41DB-AB59-112FB39C5346}"/>
          </ac:spMkLst>
        </pc:spChg>
        <pc:spChg chg="del">
          <ac:chgData name="増山 直輝" userId="87f0ca9226daf908" providerId="LiveId" clId="{BC002C8E-5A68-764C-93B6-73FA256C80A9}" dt="2020-10-06T04:17:03.456" v="385" actId="478"/>
          <ac:spMkLst>
            <pc:docMk/>
            <pc:sldMk cId="170438656" sldId="261"/>
            <ac:spMk id="4" creationId="{D3ED7091-2B88-734E-9282-6320E2FB1CF7}"/>
          </ac:spMkLst>
        </pc:spChg>
        <pc:spChg chg="add del mod">
          <ac:chgData name="増山 直輝" userId="87f0ca9226daf908" providerId="LiveId" clId="{BC002C8E-5A68-764C-93B6-73FA256C80A9}" dt="2020-10-06T04:14:12.755" v="304" actId="478"/>
          <ac:spMkLst>
            <pc:docMk/>
            <pc:sldMk cId="170438656" sldId="261"/>
            <ac:spMk id="5" creationId="{DBA92E45-6B3D-8843-958C-2C449F5885F2}"/>
          </ac:spMkLst>
        </pc:spChg>
        <pc:spChg chg="add del mod">
          <ac:chgData name="増山 直輝" userId="87f0ca9226daf908" providerId="LiveId" clId="{BC002C8E-5A68-764C-93B6-73FA256C80A9}" dt="2020-10-06T04:14:25.945" v="323" actId="478"/>
          <ac:spMkLst>
            <pc:docMk/>
            <pc:sldMk cId="170438656" sldId="261"/>
            <ac:spMk id="7" creationId="{835912A4-2B0B-634E-A2A7-D8F29965F3DF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28" creationId="{F2890E87-C08E-C445-AD69-DD6D6A0093BB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29" creationId="{2DBA72B0-D9A4-5A44-B226-FE8D84C26C0B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30" creationId="{CF143726-8371-C44F-A492-084C47C10F31}"/>
          </ac:spMkLst>
        </pc:spChg>
        <pc:spChg chg="del mod">
          <ac:chgData name="増山 直輝" userId="87f0ca9226daf908" providerId="LiveId" clId="{BC002C8E-5A68-764C-93B6-73FA256C80A9}" dt="2020-10-06T04:25:04.532" v="543" actId="478"/>
          <ac:spMkLst>
            <pc:docMk/>
            <pc:sldMk cId="170438656" sldId="261"/>
            <ac:spMk id="31" creationId="{572D55C8-2880-BA44-8C2D-0BE6AC37E6C2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32" creationId="{912F5E64-D0A4-1A42-956F-66854A97955C}"/>
          </ac:spMkLst>
        </pc:spChg>
        <pc:spChg chg="del mod">
          <ac:chgData name="増山 直輝" userId="87f0ca9226daf908" providerId="LiveId" clId="{BC002C8E-5A68-764C-93B6-73FA256C80A9}" dt="2020-10-06T04:25:19.654" v="548" actId="21"/>
          <ac:spMkLst>
            <pc:docMk/>
            <pc:sldMk cId="170438656" sldId="261"/>
            <ac:spMk id="33" creationId="{147A98A7-D1A0-E044-82C0-D6D1D43448EB}"/>
          </ac:spMkLst>
        </pc:spChg>
        <pc:spChg chg="mod">
          <ac:chgData name="増山 直輝" userId="87f0ca9226daf908" providerId="LiveId" clId="{BC002C8E-5A68-764C-93B6-73FA256C80A9}" dt="2020-10-06T04:22:37.294" v="479" actId="1076"/>
          <ac:spMkLst>
            <pc:docMk/>
            <pc:sldMk cId="170438656" sldId="261"/>
            <ac:spMk id="34" creationId="{E935C3DA-EA53-C840-A787-B31389C48041}"/>
          </ac:spMkLst>
        </pc:spChg>
        <pc:spChg chg="del mod">
          <ac:chgData name="増山 直輝" userId="87f0ca9226daf908" providerId="LiveId" clId="{BC002C8E-5A68-764C-93B6-73FA256C80A9}" dt="2020-10-06T04:16:54.514" v="383" actId="478"/>
          <ac:spMkLst>
            <pc:docMk/>
            <pc:sldMk cId="170438656" sldId="261"/>
            <ac:spMk id="35" creationId="{2E222374-F0B1-7648-8D0A-3847492C5AC4}"/>
          </ac:spMkLst>
        </pc:spChg>
        <pc:spChg chg="mod">
          <ac:chgData name="増山 直輝" userId="87f0ca9226daf908" providerId="LiveId" clId="{BC002C8E-5A68-764C-93B6-73FA256C80A9}" dt="2020-10-06T05:26:21.744" v="707" actId="113"/>
          <ac:spMkLst>
            <pc:docMk/>
            <pc:sldMk cId="170438656" sldId="261"/>
            <ac:spMk id="36" creationId="{81F27152-EE1B-B748-BD17-CBA6CB51775D}"/>
          </ac:spMkLst>
        </pc:spChg>
        <pc:spChg chg="add del">
          <ac:chgData name="増山 直輝" userId="87f0ca9226daf908" providerId="LiveId" clId="{BC002C8E-5A68-764C-93B6-73FA256C80A9}" dt="2020-10-06T04:18:49.010" v="408" actId="21"/>
          <ac:spMkLst>
            <pc:docMk/>
            <pc:sldMk cId="170438656" sldId="261"/>
            <ac:spMk id="37" creationId="{776D1555-AB31-F24D-AA0F-292727EB0224}"/>
          </ac:spMkLst>
        </pc:spChg>
        <pc:spChg chg="del">
          <ac:chgData name="増山 直輝" userId="87f0ca9226daf908" providerId="LiveId" clId="{BC002C8E-5A68-764C-93B6-73FA256C80A9}" dt="2020-10-06T04:18:49.010" v="408" actId="21"/>
          <ac:spMkLst>
            <pc:docMk/>
            <pc:sldMk cId="170438656" sldId="261"/>
            <ac:spMk id="38" creationId="{5E96DD2F-210D-CA48-ACFA-1FDF5F228D87}"/>
          </ac:spMkLst>
        </pc:spChg>
        <pc:spChg chg="mod">
          <ac:chgData name="増山 直輝" userId="87f0ca9226daf908" providerId="LiveId" clId="{BC002C8E-5A68-764C-93B6-73FA256C80A9}" dt="2020-10-06T04:28:50.784" v="692" actId="1582"/>
          <ac:spMkLst>
            <pc:docMk/>
            <pc:sldMk cId="170438656" sldId="261"/>
            <ac:spMk id="39" creationId="{D3E9A7EB-2218-704D-9F7A-64E25639E5C0}"/>
          </ac:spMkLst>
        </pc:spChg>
        <pc:spChg chg="mod">
          <ac:chgData name="増山 直輝" userId="87f0ca9226daf908" providerId="LiveId" clId="{BC002C8E-5A68-764C-93B6-73FA256C80A9}" dt="2020-10-06T04:27:29.992" v="655" actId="20577"/>
          <ac:spMkLst>
            <pc:docMk/>
            <pc:sldMk cId="170438656" sldId="261"/>
            <ac:spMk id="40" creationId="{9258EA6F-EEF6-5E42-BB50-F8B0C6F10E7F}"/>
          </ac:spMkLst>
        </pc:spChg>
        <pc:spChg chg="del">
          <ac:chgData name="増山 直輝" userId="87f0ca9226daf908" providerId="LiveId" clId="{BC002C8E-5A68-764C-93B6-73FA256C80A9}" dt="2020-10-06T04:18:20.813" v="397" actId="478"/>
          <ac:spMkLst>
            <pc:docMk/>
            <pc:sldMk cId="170438656" sldId="261"/>
            <ac:spMk id="41" creationId="{EA3F4E7C-B5E2-A741-8C7F-B8B3401437A4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42" creationId="{3DCC5040-C087-AE42-8884-3116ABAB3F21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43" creationId="{47F97012-7530-E644-A161-5DAB4F564537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44" creationId="{B372B3FF-7A87-6841-AB9C-374284770CD7}"/>
          </ac:spMkLst>
        </pc:spChg>
        <pc:spChg chg="mod">
          <ac:chgData name="増山 直輝" userId="87f0ca9226daf908" providerId="LiveId" clId="{BC002C8E-5A68-764C-93B6-73FA256C80A9}" dt="2020-10-06T05:26:20.827" v="706" actId="113"/>
          <ac:spMkLst>
            <pc:docMk/>
            <pc:sldMk cId="170438656" sldId="261"/>
            <ac:spMk id="45" creationId="{749E3366-C015-814D-AA07-32CA0FF96A0E}"/>
          </ac:spMkLst>
        </pc:spChg>
        <pc:spChg chg="del">
          <ac:chgData name="増山 直輝" userId="87f0ca9226daf908" providerId="LiveId" clId="{BC002C8E-5A68-764C-93B6-73FA256C80A9}" dt="2020-10-06T04:18:40.307" v="402" actId="21"/>
          <ac:spMkLst>
            <pc:docMk/>
            <pc:sldMk cId="170438656" sldId="261"/>
            <ac:spMk id="46" creationId="{DAA80912-8FE3-7546-9642-71E4D825C7D3}"/>
          </ac:spMkLst>
        </pc:spChg>
        <pc:spChg chg="mod">
          <ac:chgData name="増山 直輝" userId="87f0ca9226daf908" providerId="LiveId" clId="{BC002C8E-5A68-764C-93B6-73FA256C80A9}" dt="2020-10-06T04:27:38.844" v="661" actId="20577"/>
          <ac:spMkLst>
            <pc:docMk/>
            <pc:sldMk cId="170438656" sldId="261"/>
            <ac:spMk id="47" creationId="{EFA5F587-054F-794D-A137-A2672B40E00D}"/>
          </ac:spMkLst>
        </pc:spChg>
        <pc:spChg chg="del mod">
          <ac:chgData name="増山 直輝" userId="87f0ca9226daf908" providerId="LiveId" clId="{BC002C8E-5A68-764C-93B6-73FA256C80A9}" dt="2020-10-06T04:23:24.581" v="504" actId="478"/>
          <ac:spMkLst>
            <pc:docMk/>
            <pc:sldMk cId="170438656" sldId="261"/>
            <ac:spMk id="48" creationId="{6EB32398-579A-B747-88E3-CF4B3E693B86}"/>
          </ac:spMkLst>
        </pc:spChg>
        <pc:spChg chg="mod">
          <ac:chgData name="増山 直輝" userId="87f0ca9226daf908" providerId="LiveId" clId="{BC002C8E-5A68-764C-93B6-73FA256C80A9}" dt="2020-10-06T04:28:18.681" v="690" actId="14100"/>
          <ac:spMkLst>
            <pc:docMk/>
            <pc:sldMk cId="170438656" sldId="261"/>
            <ac:spMk id="49" creationId="{03B9A838-8449-274C-88C2-212F4D93BBA3}"/>
          </ac:spMkLst>
        </pc:spChg>
        <pc:spChg chg="del mod">
          <ac:chgData name="増山 直輝" userId="87f0ca9226daf908" providerId="LiveId" clId="{BC002C8E-5A68-764C-93B6-73FA256C80A9}" dt="2020-10-06T04:23:30.016" v="505" actId="478"/>
          <ac:spMkLst>
            <pc:docMk/>
            <pc:sldMk cId="170438656" sldId="261"/>
            <ac:spMk id="50" creationId="{3E0F0DF3-E752-434F-9518-6F171B56BA71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51" creationId="{A82E29AA-C44E-D14D-A54F-29D37DB05959}"/>
          </ac:spMkLst>
        </pc:spChg>
        <pc:spChg chg="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52" creationId="{1AEC5AB8-2AA1-7041-92C4-C0039E458746}"/>
          </ac:spMkLst>
        </pc:spChg>
        <pc:spChg chg="del mod">
          <ac:chgData name="増山 直輝" userId="87f0ca9226daf908" providerId="LiveId" clId="{BC002C8E-5A68-764C-93B6-73FA256C80A9}" dt="2020-10-06T04:23:23.370" v="503" actId="478"/>
          <ac:spMkLst>
            <pc:docMk/>
            <pc:sldMk cId="170438656" sldId="261"/>
            <ac:spMk id="53" creationId="{B0E24669-48AC-E343-9DD6-09F1F0C54DFD}"/>
          </ac:spMkLst>
        </pc:spChg>
        <pc:spChg chg="del mod">
          <ac:chgData name="増山 直輝" userId="87f0ca9226daf908" providerId="LiveId" clId="{BC002C8E-5A68-764C-93B6-73FA256C80A9}" dt="2020-10-06T04:23:30.685" v="506" actId="478"/>
          <ac:spMkLst>
            <pc:docMk/>
            <pc:sldMk cId="170438656" sldId="261"/>
            <ac:spMk id="54" creationId="{59B28136-DA3C-1949-B347-39B94C6FAE94}"/>
          </ac:spMkLst>
        </pc:spChg>
        <pc:spChg chg="add del mod">
          <ac:chgData name="増山 直輝" userId="87f0ca9226daf908" providerId="LiveId" clId="{BC002C8E-5A68-764C-93B6-73FA256C80A9}" dt="2020-10-06T04:14:28.364" v="324" actId="478"/>
          <ac:spMkLst>
            <pc:docMk/>
            <pc:sldMk cId="170438656" sldId="261"/>
            <ac:spMk id="55" creationId="{B53A8500-86DA-2D4B-8F3D-602394C05E4D}"/>
          </ac:spMkLst>
        </pc:spChg>
        <pc:spChg chg="add mod">
          <ac:chgData name="増山 直輝" userId="87f0ca9226daf908" providerId="LiveId" clId="{BC002C8E-5A68-764C-93B6-73FA256C80A9}" dt="2020-10-06T04:14:28.989" v="325"/>
          <ac:spMkLst>
            <pc:docMk/>
            <pc:sldMk cId="170438656" sldId="261"/>
            <ac:spMk id="56" creationId="{BCA31C7F-C3DA-B745-90CB-E8F36D5F6227}"/>
          </ac:spMkLst>
        </pc:spChg>
        <pc:spChg chg="add mod">
          <ac:chgData name="増山 直輝" userId="87f0ca9226daf908" providerId="LiveId" clId="{BC002C8E-5A68-764C-93B6-73FA256C80A9}" dt="2020-10-06T04:28:08.548" v="689" actId="1035"/>
          <ac:spMkLst>
            <pc:docMk/>
            <pc:sldMk cId="170438656" sldId="261"/>
            <ac:spMk id="57" creationId="{9D5E7478-DAC3-2B42-BCCA-33B8781B8FC2}"/>
          </ac:spMkLst>
        </pc:spChg>
        <pc:spChg chg="add mod">
          <ac:chgData name="増山 直輝" userId="87f0ca9226daf908" providerId="LiveId" clId="{BC002C8E-5A68-764C-93B6-73FA256C80A9}" dt="2020-10-06T04:27:55.060" v="665" actId="113"/>
          <ac:spMkLst>
            <pc:docMk/>
            <pc:sldMk cId="170438656" sldId="261"/>
            <ac:spMk id="58" creationId="{D0004FA7-8918-0842-9DBC-60543CFF1446}"/>
          </ac:spMkLst>
        </pc:spChg>
        <pc:spChg chg="add del mod">
          <ac:chgData name="増山 直輝" userId="87f0ca9226daf908" providerId="LiveId" clId="{BC002C8E-5A68-764C-93B6-73FA256C80A9}" dt="2020-10-06T04:18:44.436" v="406"/>
          <ac:spMkLst>
            <pc:docMk/>
            <pc:sldMk cId="170438656" sldId="261"/>
            <ac:spMk id="59" creationId="{99E35E6F-3C95-6A4C-B627-1800A1D942D1}"/>
          </ac:spMkLst>
        </pc:spChg>
        <pc:spChg chg="add mod">
          <ac:chgData name="増山 直輝" userId="87f0ca9226daf908" providerId="LiveId" clId="{BC002C8E-5A68-764C-93B6-73FA256C80A9}" dt="2020-10-06T04:28:50.784" v="692" actId="1582"/>
          <ac:spMkLst>
            <pc:docMk/>
            <pc:sldMk cId="170438656" sldId="261"/>
            <ac:spMk id="60" creationId="{AACBBD49-D83C-7743-99BC-0582A430EDDC}"/>
          </ac:spMkLst>
        </pc:spChg>
        <pc:spChg chg="add mod">
          <ac:chgData name="増山 直輝" userId="87f0ca9226daf908" providerId="LiveId" clId="{BC002C8E-5A68-764C-93B6-73FA256C80A9}" dt="2020-10-06T04:28:08.548" v="689" actId="1035"/>
          <ac:spMkLst>
            <pc:docMk/>
            <pc:sldMk cId="170438656" sldId="261"/>
            <ac:spMk id="61" creationId="{3D7B0A31-EB0E-BA41-B139-05C679860174}"/>
          </ac:spMkLst>
        </pc:spChg>
        <pc:spChg chg="add del mod">
          <ac:chgData name="増山 直輝" userId="87f0ca9226daf908" providerId="LiveId" clId="{BC002C8E-5A68-764C-93B6-73FA256C80A9}" dt="2020-10-06T04:25:16.737" v="546" actId="21"/>
          <ac:spMkLst>
            <pc:docMk/>
            <pc:sldMk cId="170438656" sldId="261"/>
            <ac:spMk id="62" creationId="{2F23ED7B-8787-8E47-9550-D854999A91ED}"/>
          </ac:spMkLst>
        </pc:spChg>
        <pc:spChg chg="add 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63" creationId="{93C4EEA7-FB58-0E49-AA75-14F134E749EC}"/>
          </ac:spMkLst>
        </pc:spChg>
        <pc:spChg chg="add mod">
          <ac:chgData name="増山 直輝" userId="87f0ca9226daf908" providerId="LiveId" clId="{BC002C8E-5A68-764C-93B6-73FA256C80A9}" dt="2020-10-06T04:27:13.162" v="649" actId="1076"/>
          <ac:spMkLst>
            <pc:docMk/>
            <pc:sldMk cId="170438656" sldId="261"/>
            <ac:spMk id="64" creationId="{F5AECD4C-1608-3242-802C-0E1F5A5D7B6D}"/>
          </ac:spMkLst>
        </pc:spChg>
      </pc:sldChg>
      <pc:sldChg chg="modSp add del mod">
        <pc:chgData name="増山 直輝" userId="87f0ca9226daf908" providerId="LiveId" clId="{BC002C8E-5A68-764C-93B6-73FA256C80A9}" dt="2020-10-15T05:19:54.335" v="1787" actId="2696"/>
        <pc:sldMkLst>
          <pc:docMk/>
          <pc:sldMk cId="2550640469" sldId="262"/>
        </pc:sldMkLst>
        <pc:spChg chg="mod">
          <ac:chgData name="増山 直輝" userId="87f0ca9226daf908" providerId="LiveId" clId="{BC002C8E-5A68-764C-93B6-73FA256C80A9}" dt="2020-10-06T05:24:44.777" v="697" actId="20577"/>
          <ac:spMkLst>
            <pc:docMk/>
            <pc:sldMk cId="2550640469" sldId="262"/>
            <ac:spMk id="30" creationId="{940D02EA-32BA-664C-99CE-8829840F1250}"/>
          </ac:spMkLst>
        </pc:spChg>
      </pc:sldChg>
      <pc:sldChg chg="addSp delSp modSp mod">
        <pc:chgData name="増山 直輝" userId="87f0ca9226daf908" providerId="LiveId" clId="{BC002C8E-5A68-764C-93B6-73FA256C80A9}" dt="2020-10-06T04:17:12.950" v="388" actId="1076"/>
        <pc:sldMkLst>
          <pc:docMk/>
          <pc:sldMk cId="793438131" sldId="287"/>
        </pc:sldMkLst>
        <pc:spChg chg="mod">
          <ac:chgData name="増山 直輝" userId="87f0ca9226daf908" providerId="LiveId" clId="{BC002C8E-5A68-764C-93B6-73FA256C80A9}" dt="2020-10-06T03:32:28.218" v="54" actId="20577"/>
          <ac:spMkLst>
            <pc:docMk/>
            <pc:sldMk cId="793438131" sldId="287"/>
            <ac:spMk id="2" creationId="{EDA7BD7C-189C-4AD8-A8BE-6714776FB932}"/>
          </ac:spMkLst>
        </pc:spChg>
        <pc:spChg chg="mod">
          <ac:chgData name="増山 直輝" userId="87f0ca9226daf908" providerId="LiveId" clId="{BC002C8E-5A68-764C-93B6-73FA256C80A9}" dt="2020-10-06T03:59:03.706" v="154" actId="1076"/>
          <ac:spMkLst>
            <pc:docMk/>
            <pc:sldMk cId="793438131" sldId="287"/>
            <ac:spMk id="3" creationId="{7F0197DE-B24F-41DB-AB59-112FB39C5346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6" creationId="{793F9860-3520-2842-AB3A-5CB609B7FA35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8" creationId="{33FD77AB-FA3A-2D45-BE30-76B01F74BAEF}"/>
          </ac:spMkLst>
        </pc:spChg>
        <pc:spChg chg="mod">
          <ac:chgData name="増山 直輝" userId="87f0ca9226daf908" providerId="LiveId" clId="{BC002C8E-5A68-764C-93B6-73FA256C80A9}" dt="2020-10-06T04:17:12.950" v="388" actId="1076"/>
          <ac:spMkLst>
            <pc:docMk/>
            <pc:sldMk cId="793438131" sldId="287"/>
            <ac:spMk id="9" creationId="{F10895D3-6272-4B45-BA7B-8E235989F96E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11" creationId="{EDA94FE4-B4E0-3445-83F9-503654777257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15" creationId="{A09C74FA-C8BE-374C-9301-4A2861FF9042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16" creationId="{70859DE3-1009-1044-B733-18F7AE87F5B8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17" creationId="{47DB653C-D0A1-FC42-A928-3921713D0F08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19" creationId="{29EAEEF4-2F37-0A44-BDDD-A75D0B5330EC}"/>
          </ac:spMkLst>
        </pc:spChg>
        <pc:spChg chg="add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27" creationId="{8C0BC5A5-4702-5148-80D5-F6B13609E1EC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29" creationId="{630B87D9-FFA1-664A-BDE0-8329AC09B2DE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30" creationId="{F6205B1D-52F0-BD49-A574-DCEBECC356A3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32" creationId="{2EA79231-EF1F-5448-8E61-93FDC0ED6F26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33" creationId="{A3635EA4-B206-C640-B2C5-967FE001F41E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34" creationId="{2A3395DC-397D-5F4C-B94B-C21D2A5E229D}"/>
          </ac:spMkLst>
        </pc:spChg>
        <pc:spChg chg="add del mod">
          <ac:chgData name="増山 直輝" userId="87f0ca9226daf908" providerId="LiveId" clId="{BC002C8E-5A68-764C-93B6-73FA256C80A9}" dt="2020-10-06T04:02:37.985" v="202"/>
          <ac:spMkLst>
            <pc:docMk/>
            <pc:sldMk cId="793438131" sldId="287"/>
            <ac:spMk id="36" creationId="{71BFFAE9-CB7B-AC41-8287-DF39FB674C5D}"/>
          </ac:spMkLst>
        </pc:spChg>
        <pc:spChg chg="add del mod">
          <ac:chgData name="増山 直輝" userId="87f0ca9226daf908" providerId="LiveId" clId="{BC002C8E-5A68-764C-93B6-73FA256C80A9}" dt="2020-10-06T04:02:36.647" v="200"/>
          <ac:spMkLst>
            <pc:docMk/>
            <pc:sldMk cId="793438131" sldId="287"/>
            <ac:spMk id="37" creationId="{56802C2D-D6E6-0949-A12A-63677B705E54}"/>
          </ac:spMkLst>
        </pc:spChg>
        <pc:spChg chg="add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39" creationId="{ADEE516A-34EC-D641-B9D6-F79682AE69C1}"/>
          </ac:spMkLst>
        </pc:spChg>
        <pc:spChg chg="add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41" creationId="{E7746334-1924-AB4D-AE5E-8F31A93582E8}"/>
          </ac:spMkLst>
        </pc:spChg>
        <pc:spChg chg="add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43" creationId="{B1EE7F2C-40CB-254F-BAB0-E602ECC2F2D6}"/>
          </ac:spMkLst>
        </pc:spChg>
        <pc:spChg chg="add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44" creationId="{CEB11FA1-AA76-9A4E-B401-43616A4630D4}"/>
          </ac:spMkLst>
        </pc:spChg>
        <pc:spChg chg="del">
          <ac:chgData name="増山 直輝" userId="87f0ca9226daf908" providerId="LiveId" clId="{BC002C8E-5A68-764C-93B6-73FA256C80A9}" dt="2020-10-06T04:01:09.237" v="189" actId="478"/>
          <ac:spMkLst>
            <pc:docMk/>
            <pc:sldMk cId="793438131" sldId="287"/>
            <ac:spMk id="64" creationId="{CAA6321C-41B4-9E4B-940D-44F066B8F736}"/>
          </ac:spMkLst>
        </pc:spChg>
        <pc:spChg chg="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65" creationId="{32EAEBBB-1D98-144D-A955-687FB8DDB9B2}"/>
          </ac:spMkLst>
        </pc:spChg>
        <pc:spChg chg="add del mod">
          <ac:chgData name="増山 直輝" userId="87f0ca9226daf908" providerId="LiveId" clId="{BC002C8E-5A68-764C-93B6-73FA256C80A9}" dt="2020-10-06T04:02:58.697" v="209" actId="478"/>
          <ac:spMkLst>
            <pc:docMk/>
            <pc:sldMk cId="793438131" sldId="287"/>
            <ac:spMk id="67" creationId="{4E377644-29F2-314B-AA7A-82FFB7DC0F3C}"/>
          </ac:spMkLst>
        </pc:spChg>
        <pc:spChg chg="add del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68" creationId="{4B530156-995B-994F-8151-5F5F95CC3A6F}"/>
          </ac:spMkLst>
        </pc:spChg>
        <pc:spChg chg="add del mod">
          <ac:chgData name="増山 直輝" userId="87f0ca9226daf908" providerId="LiveId" clId="{BC002C8E-5A68-764C-93B6-73FA256C80A9}" dt="2020-10-06T04:02:50.123" v="204" actId="478"/>
          <ac:spMkLst>
            <pc:docMk/>
            <pc:sldMk cId="793438131" sldId="287"/>
            <ac:spMk id="70" creationId="{CBE7BD3F-4512-2849-BD6F-6E2726771335}"/>
          </ac:spMkLst>
        </pc:spChg>
        <pc:spChg chg="add del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71" creationId="{43117D65-E424-F149-9FF9-46B9B8D9F42A}"/>
          </ac:spMkLst>
        </pc:spChg>
        <pc:spChg chg="add del mod">
          <ac:chgData name="増山 直輝" userId="87f0ca9226daf908" providerId="LiveId" clId="{BC002C8E-5A68-764C-93B6-73FA256C80A9}" dt="2020-10-06T04:12:36.965" v="299" actId="1036"/>
          <ac:spMkLst>
            <pc:docMk/>
            <pc:sldMk cId="793438131" sldId="287"/>
            <ac:spMk id="72" creationId="{9554FFDC-9500-A949-9310-536C3AF07A15}"/>
          </ac:spMkLst>
        </pc:spChg>
        <pc:spChg chg="add del">
          <ac:chgData name="増山 直輝" userId="87f0ca9226daf908" providerId="LiveId" clId="{BC002C8E-5A68-764C-93B6-73FA256C80A9}" dt="2020-10-06T04:02:52.960" v="205" actId="478"/>
          <ac:spMkLst>
            <pc:docMk/>
            <pc:sldMk cId="793438131" sldId="287"/>
            <ac:spMk id="74" creationId="{BAD9C905-A6FD-574C-B56D-1E914C7FFF71}"/>
          </ac:spMkLst>
        </pc:spChg>
        <pc:spChg chg="add del mod">
          <ac:chgData name="増山 直輝" userId="87f0ca9226daf908" providerId="LiveId" clId="{BC002C8E-5A68-764C-93B6-73FA256C80A9}" dt="2020-10-06T04:02:50.123" v="204" actId="478"/>
          <ac:spMkLst>
            <pc:docMk/>
            <pc:sldMk cId="793438131" sldId="287"/>
            <ac:spMk id="78" creationId="{9238B67C-2744-D945-983B-4194A6768833}"/>
          </ac:spMkLst>
        </pc:spChg>
        <pc:picChg chg="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5" creationId="{017A255E-9CB1-4D4B-BFD2-1F0D6A79FF1B}"/>
          </ac:picMkLst>
        </pc:picChg>
        <pc:picChg chg="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10" creationId="{F64EE202-3BE4-B043-9E29-169B8D23FE67}"/>
          </ac:picMkLst>
        </pc:picChg>
        <pc:picChg chg="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14" creationId="{D1E56423-612D-8D49-A953-6149CB29C456}"/>
          </ac:picMkLst>
        </pc:picChg>
        <pc:picChg chg="add del mod">
          <ac:chgData name="増山 直輝" userId="87f0ca9226daf908" providerId="LiveId" clId="{BC002C8E-5A68-764C-93B6-73FA256C80A9}" dt="2020-10-06T04:02:37.985" v="202"/>
          <ac:picMkLst>
            <pc:docMk/>
            <pc:sldMk cId="793438131" sldId="287"/>
            <ac:picMk id="28" creationId="{32086E68-97D7-8C41-931A-69C07ACE03C8}"/>
          </ac:picMkLst>
        </pc:picChg>
        <pc:picChg chg="add del mod">
          <ac:chgData name="増山 直輝" userId="87f0ca9226daf908" providerId="LiveId" clId="{BC002C8E-5A68-764C-93B6-73FA256C80A9}" dt="2020-10-06T04:02:37.985" v="202"/>
          <ac:picMkLst>
            <pc:docMk/>
            <pc:sldMk cId="793438131" sldId="287"/>
            <ac:picMk id="31" creationId="{AF839D9B-3B27-1749-B8EA-58709369C555}"/>
          </ac:picMkLst>
        </pc:picChg>
        <pc:picChg chg="add del mod">
          <ac:chgData name="増山 直輝" userId="87f0ca9226daf908" providerId="LiveId" clId="{BC002C8E-5A68-764C-93B6-73FA256C80A9}" dt="2020-10-06T04:02:37.985" v="202"/>
          <ac:picMkLst>
            <pc:docMk/>
            <pc:sldMk cId="793438131" sldId="287"/>
            <ac:picMk id="35" creationId="{20B5D452-F7F6-7D40-93B1-4A405CFD8CF7}"/>
          </ac:picMkLst>
        </pc:picChg>
        <pc:picChg chg="add 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38" creationId="{1C06E4DE-8D98-204D-A0A4-127931C4C41B}"/>
          </ac:picMkLst>
        </pc:picChg>
        <pc:picChg chg="add 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40" creationId="{41AC7ECB-8FEA-EC4D-BAE2-3F367D398DF0}"/>
          </ac:picMkLst>
        </pc:picChg>
        <pc:picChg chg="add mod">
          <ac:chgData name="増山 直輝" userId="87f0ca9226daf908" providerId="LiveId" clId="{BC002C8E-5A68-764C-93B6-73FA256C80A9}" dt="2020-10-06T04:12:36.965" v="299" actId="1036"/>
          <ac:picMkLst>
            <pc:docMk/>
            <pc:sldMk cId="793438131" sldId="287"/>
            <ac:picMk id="42" creationId="{7494F071-E6E8-8A4B-85DE-483DD69A890A}"/>
          </ac:picMkLst>
        </pc:picChg>
        <pc:picChg chg="add del mod">
          <ac:chgData name="増山 直輝" userId="87f0ca9226daf908" providerId="LiveId" clId="{BC002C8E-5A68-764C-93B6-73FA256C80A9}" dt="2020-10-06T04:02:57.903" v="208" actId="478"/>
          <ac:picMkLst>
            <pc:docMk/>
            <pc:sldMk cId="793438131" sldId="287"/>
            <ac:picMk id="66" creationId="{8C682C89-BBA3-FC48-BC9E-FC5BBE74B898}"/>
          </ac:picMkLst>
        </pc:picChg>
        <pc:picChg chg="add del mod">
          <ac:chgData name="増山 直輝" userId="87f0ca9226daf908" providerId="LiveId" clId="{BC002C8E-5A68-764C-93B6-73FA256C80A9}" dt="2020-10-06T04:02:50.123" v="204" actId="478"/>
          <ac:picMkLst>
            <pc:docMk/>
            <pc:sldMk cId="793438131" sldId="287"/>
            <ac:picMk id="69" creationId="{45C32EEE-F764-BB47-A9FD-9C4208E6D66C}"/>
          </ac:picMkLst>
        </pc:picChg>
        <pc:picChg chg="add del">
          <ac:chgData name="増山 直輝" userId="87f0ca9226daf908" providerId="LiveId" clId="{BC002C8E-5A68-764C-93B6-73FA256C80A9}" dt="2020-10-06T04:02:52.960" v="205" actId="478"/>
          <ac:picMkLst>
            <pc:docMk/>
            <pc:sldMk cId="793438131" sldId="287"/>
            <ac:picMk id="73" creationId="{623DD1BE-46AD-264D-BFB5-49FD8D10097C}"/>
          </ac:picMkLst>
        </pc:picChg>
      </pc:sldChg>
      <pc:sldChg chg="addSp delSp modSp add del mod ord">
        <pc:chgData name="増山 直輝" userId="87f0ca9226daf908" providerId="LiveId" clId="{BC002C8E-5A68-764C-93B6-73FA256C80A9}" dt="2020-10-15T05:43:32.453" v="2620" actId="2696"/>
        <pc:sldMkLst>
          <pc:docMk/>
          <pc:sldMk cId="2845416289" sldId="297"/>
        </pc:sldMkLst>
        <pc:spChg chg="add del mod">
          <ac:chgData name="増山 直輝" userId="87f0ca9226daf908" providerId="LiveId" clId="{BC002C8E-5A68-764C-93B6-73FA256C80A9}" dt="2020-10-15T04:32:07.160" v="1196"/>
          <ac:spMkLst>
            <pc:docMk/>
            <pc:sldMk cId="2845416289" sldId="297"/>
            <ac:spMk id="2" creationId="{F089EAF2-649E-374A-9EA3-44FB4D1CC903}"/>
          </ac:spMkLst>
        </pc:spChg>
        <pc:spChg chg="mod">
          <ac:chgData name="増山 直輝" userId="87f0ca9226daf908" providerId="LiveId" clId="{BC002C8E-5A68-764C-93B6-73FA256C80A9}" dt="2020-10-06T05:25:12.890" v="703" actId="255"/>
          <ac:spMkLst>
            <pc:docMk/>
            <pc:sldMk cId="2845416289" sldId="297"/>
            <ac:spMk id="3" creationId="{7F0197DE-B24F-41DB-AB59-112FB39C5346}"/>
          </ac:spMkLst>
        </pc:spChg>
        <pc:spChg chg="add del mod">
          <ac:chgData name="増山 直輝" userId="87f0ca9226daf908" providerId="LiveId" clId="{BC002C8E-5A68-764C-93B6-73FA256C80A9}" dt="2020-10-15T04:41:58.909" v="1411" actId="478"/>
          <ac:spMkLst>
            <pc:docMk/>
            <pc:sldMk cId="2845416289" sldId="297"/>
            <ac:spMk id="3" creationId="{A72E4761-D8F2-D546-8960-DA3A54E185B9}"/>
          </ac:spMkLst>
        </pc:spChg>
        <pc:spChg chg="add">
          <ac:chgData name="増山 直輝" userId="87f0ca9226daf908" providerId="LiveId" clId="{BC002C8E-5A68-764C-93B6-73FA256C80A9}" dt="2020-10-15T05:41:16.928" v="2530" actId="11529"/>
          <ac:spMkLst>
            <pc:docMk/>
            <pc:sldMk cId="2845416289" sldId="297"/>
            <ac:spMk id="4" creationId="{7D364B14-A7A0-344F-A77F-8D4C1E061FF6}"/>
          </ac:spMkLst>
        </pc:spChg>
        <pc:spChg chg="del">
          <ac:chgData name="増山 直輝" userId="87f0ca9226daf908" providerId="LiveId" clId="{BC002C8E-5A68-764C-93B6-73FA256C80A9}" dt="2020-10-06T05:25:06.227" v="700" actId="478"/>
          <ac:spMkLst>
            <pc:docMk/>
            <pc:sldMk cId="2845416289" sldId="297"/>
            <ac:spMk id="4" creationId="{A10A76CA-C8B9-3E49-9EC9-CAB5A17A1A83}"/>
          </ac:spMkLst>
        </pc:spChg>
        <pc:spChg chg="add mod">
          <ac:chgData name="増山 直輝" userId="87f0ca9226daf908" providerId="LiveId" clId="{BC002C8E-5A68-764C-93B6-73FA256C80A9}" dt="2020-10-15T05:40:20.104" v="2487" actId="20577"/>
          <ac:spMkLst>
            <pc:docMk/>
            <pc:sldMk cId="2845416289" sldId="297"/>
            <ac:spMk id="5" creationId="{52F9B56E-298B-6A43-951D-3EB394704E89}"/>
          </ac:spMkLst>
        </pc:spChg>
        <pc:spChg chg="add del mod">
          <ac:chgData name="増山 直輝" userId="87f0ca9226daf908" providerId="LiveId" clId="{BC002C8E-5A68-764C-93B6-73FA256C80A9}" dt="2020-10-12T02:25:02.884" v="1106" actId="478"/>
          <ac:spMkLst>
            <pc:docMk/>
            <pc:sldMk cId="2845416289" sldId="297"/>
            <ac:spMk id="6" creationId="{667847DB-26FC-9C4A-8620-7681415BD7FF}"/>
          </ac:spMkLst>
        </pc:spChg>
        <pc:spChg chg="mod">
          <ac:chgData name="増山 直輝" userId="87f0ca9226daf908" providerId="LiveId" clId="{BC002C8E-5A68-764C-93B6-73FA256C80A9}" dt="2020-10-15T05:32:25.098" v="2156" actId="1076"/>
          <ac:spMkLst>
            <pc:docMk/>
            <pc:sldMk cId="2845416289" sldId="297"/>
            <ac:spMk id="7" creationId="{A63D08C5-9AB2-6742-8823-C7E1DED18D3D}"/>
          </ac:spMkLst>
        </pc:spChg>
        <pc:spChg chg="add mod">
          <ac:chgData name="増山 直輝" userId="87f0ca9226daf908" providerId="LiveId" clId="{BC002C8E-5A68-764C-93B6-73FA256C80A9}" dt="2020-10-15T05:40:12.354" v="2484"/>
          <ac:spMkLst>
            <pc:docMk/>
            <pc:sldMk cId="2845416289" sldId="297"/>
            <ac:spMk id="8" creationId="{03449887-102F-EF47-B782-1DF60F1F7969}"/>
          </ac:spMkLst>
        </pc:spChg>
        <pc:spChg chg="add mod">
          <ac:chgData name="増山 直輝" userId="87f0ca9226daf908" providerId="LiveId" clId="{BC002C8E-5A68-764C-93B6-73FA256C80A9}" dt="2020-10-15T05:40:13.260" v="2485"/>
          <ac:spMkLst>
            <pc:docMk/>
            <pc:sldMk cId="2845416289" sldId="297"/>
            <ac:spMk id="9" creationId="{1D5BAE0C-7D80-524B-9158-701833C04402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0" creationId="{224C8C58-44C0-7642-A234-447B9DD72BC7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1" creationId="{C496EB9F-EA18-0945-8F9B-FC93CC183928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2" creationId="{090AE9AB-7B79-2A4B-8DD1-5D7CC9736BFC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3" creationId="{F41F4E61-20FF-5941-8D3B-4DAD3E8B3D00}"/>
          </ac:spMkLst>
        </pc:spChg>
        <pc:spChg chg="add del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4" creationId="{6838E9F3-215A-EC4C-82C1-505E48DB3B86}"/>
          </ac:spMkLst>
        </pc:spChg>
        <pc:spChg chg="add del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5" creationId="{8F5C3CBD-A878-5340-8C56-13F3155B5CDA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6" creationId="{D83C8767-2A51-7A4E-8332-572F9F4B4E95}"/>
          </ac:spMkLst>
        </pc:spChg>
        <pc:spChg chg="add mod">
          <ac:chgData name="増山 直輝" userId="87f0ca9226daf908" providerId="LiveId" clId="{BC002C8E-5A68-764C-93B6-73FA256C80A9}" dt="2020-10-15T05:40:29.306" v="2498" actId="1036"/>
          <ac:spMkLst>
            <pc:docMk/>
            <pc:sldMk cId="2845416289" sldId="297"/>
            <ac:spMk id="17" creationId="{F7AE8D74-3607-B440-AB25-13CA5DBBEEE9}"/>
          </ac:spMkLst>
        </pc:spChg>
        <pc:spChg chg="add del mod">
          <ac:chgData name="増山 直輝" userId="87f0ca9226daf908" providerId="LiveId" clId="{BC002C8E-5A68-764C-93B6-73FA256C80A9}" dt="2020-10-15T05:38:51.344" v="2452" actId="21"/>
          <ac:spMkLst>
            <pc:docMk/>
            <pc:sldMk cId="2845416289" sldId="297"/>
            <ac:spMk id="18" creationId="{1394FCB6-CC9F-294B-B5EE-A34A51DEFC03}"/>
          </ac:spMkLst>
        </pc:spChg>
        <pc:spChg chg="add del mod">
          <ac:chgData name="増山 直輝" userId="87f0ca9226daf908" providerId="LiveId" clId="{BC002C8E-5A68-764C-93B6-73FA256C80A9}" dt="2020-10-15T05:38:00.705" v="2433"/>
          <ac:spMkLst>
            <pc:docMk/>
            <pc:sldMk cId="2845416289" sldId="297"/>
            <ac:spMk id="19" creationId="{61A255E9-7A5B-0C48-8408-7254D5D2651C}"/>
          </ac:spMkLst>
        </pc:spChg>
        <pc:spChg chg="add del mod">
          <ac:chgData name="増山 直輝" userId="87f0ca9226daf908" providerId="LiveId" clId="{BC002C8E-5A68-764C-93B6-73FA256C80A9}" dt="2020-10-15T05:38:00.705" v="2433"/>
          <ac:spMkLst>
            <pc:docMk/>
            <pc:sldMk cId="2845416289" sldId="297"/>
            <ac:spMk id="20" creationId="{81CAC61B-1D80-5E4F-AFA6-4BC6B8C70759}"/>
          </ac:spMkLst>
        </pc:spChg>
        <pc:spChg chg="add mod">
          <ac:chgData name="増山 直輝" userId="87f0ca9226daf908" providerId="LiveId" clId="{BC002C8E-5A68-764C-93B6-73FA256C80A9}" dt="2020-10-15T05:40:59.491" v="2529" actId="1036"/>
          <ac:spMkLst>
            <pc:docMk/>
            <pc:sldMk cId="2845416289" sldId="297"/>
            <ac:spMk id="21" creationId="{4098C9B7-4F54-9947-9A0E-459BB6293A46}"/>
          </ac:spMkLst>
        </pc:spChg>
        <pc:spChg chg="del">
          <ac:chgData name="増山 直輝" userId="87f0ca9226daf908" providerId="LiveId" clId="{BC002C8E-5A68-764C-93B6-73FA256C80A9}" dt="2020-10-15T04:42:35.352" v="1421" actId="478"/>
          <ac:spMkLst>
            <pc:docMk/>
            <pc:sldMk cId="2845416289" sldId="297"/>
            <ac:spMk id="29" creationId="{8F8DC426-4A90-8F44-BEEB-48AE099D37FC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35" creationId="{BC766561-3B7D-7242-99B4-FEC56EE71B77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55" creationId="{C99B2908-1A98-D24E-9123-EA32F7659A64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56" creationId="{51389F27-7F41-CE41-A864-03A5B96EF6D6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58" creationId="{F34CF259-D23E-B240-9A82-E757FCEEB79D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59" creationId="{E498E3BE-0B09-DF43-8481-FCD1F408CFF1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0" creationId="{C804A974-672B-7344-A3E9-F32AD6681E92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2" creationId="{AF21C666-EBEE-1844-B772-304EF71F5102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3" creationId="{02CD5AF7-0F98-2341-ACDC-1C83D96F0AB5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4" creationId="{FF031131-2689-C747-B4E8-1B5983DF6CAB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6" creationId="{134C81DE-F354-1844-B663-CECDAD5014C1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7" creationId="{7959F22B-73AF-0044-8084-427ACF362B4A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8" creationId="{2EC1B427-A9A9-4F4F-9D42-E332FF28FE59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69" creationId="{3BE1CB0C-48D9-1D49-8B8F-38B4E0676A78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70" creationId="{7A8BCC16-4C1C-6049-8B19-FEE08C42A496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73" creationId="{7A203080-80CC-8E47-8467-0EEAB92ABF3C}"/>
          </ac:spMkLst>
        </pc:spChg>
        <pc:spChg chg="del">
          <ac:chgData name="増山 直輝" userId="87f0ca9226daf908" providerId="LiveId" clId="{BC002C8E-5A68-764C-93B6-73FA256C80A9}" dt="2020-10-06T05:24:59.629" v="699" actId="478"/>
          <ac:spMkLst>
            <pc:docMk/>
            <pc:sldMk cId="2845416289" sldId="297"/>
            <ac:spMk id="74" creationId="{3849250A-ACE6-6D43-8D8D-2F071198A4FC}"/>
          </ac:spMkLst>
        </pc:spChg>
        <pc:picChg chg="del">
          <ac:chgData name="増山 直輝" userId="87f0ca9226daf908" providerId="LiveId" clId="{BC002C8E-5A68-764C-93B6-73FA256C80A9}" dt="2020-10-06T05:24:59.629" v="699" actId="478"/>
          <ac:picMkLst>
            <pc:docMk/>
            <pc:sldMk cId="2845416289" sldId="297"/>
            <ac:picMk id="57" creationId="{5E6B58BF-5C42-6742-ADCC-05DBA0BECEC1}"/>
          </ac:picMkLst>
        </pc:picChg>
        <pc:picChg chg="del">
          <ac:chgData name="増山 直輝" userId="87f0ca9226daf908" providerId="LiveId" clId="{BC002C8E-5A68-764C-93B6-73FA256C80A9}" dt="2020-10-06T05:24:59.629" v="699" actId="478"/>
          <ac:picMkLst>
            <pc:docMk/>
            <pc:sldMk cId="2845416289" sldId="297"/>
            <ac:picMk id="61" creationId="{7940BDE4-EFE8-B54D-A6AE-F327D889B723}"/>
          </ac:picMkLst>
        </pc:picChg>
        <pc:picChg chg="del">
          <ac:chgData name="増山 直輝" userId="87f0ca9226daf908" providerId="LiveId" clId="{BC002C8E-5A68-764C-93B6-73FA256C80A9}" dt="2020-10-06T05:24:59.629" v="699" actId="478"/>
          <ac:picMkLst>
            <pc:docMk/>
            <pc:sldMk cId="2845416289" sldId="297"/>
            <ac:picMk id="65" creationId="{E4AF3F60-A0F7-DB47-959F-1EA35617055C}"/>
          </ac:picMkLst>
        </pc:picChg>
        <pc:cxnChg chg="del">
          <ac:chgData name="増山 直輝" userId="87f0ca9226daf908" providerId="LiveId" clId="{BC002C8E-5A68-764C-93B6-73FA256C80A9}" dt="2020-10-06T05:24:59.629" v="699" actId="478"/>
          <ac:cxnSpMkLst>
            <pc:docMk/>
            <pc:sldMk cId="2845416289" sldId="297"/>
            <ac:cxnSpMk id="71" creationId="{B9949BC3-5864-1748-9B24-B9A0DF131F26}"/>
          </ac:cxnSpMkLst>
        </pc:cxnChg>
        <pc:cxnChg chg="del">
          <ac:chgData name="増山 直輝" userId="87f0ca9226daf908" providerId="LiveId" clId="{BC002C8E-5A68-764C-93B6-73FA256C80A9}" dt="2020-10-06T05:24:59.629" v="699" actId="478"/>
          <ac:cxnSpMkLst>
            <pc:docMk/>
            <pc:sldMk cId="2845416289" sldId="297"/>
            <ac:cxnSpMk id="72" creationId="{2ADCC52B-BFCA-DE47-B091-A303ABBBEED0}"/>
          </ac:cxnSpMkLst>
        </pc:cxnChg>
      </pc:sldChg>
      <pc:sldChg chg="addSp modSp add mod modNotesTx">
        <pc:chgData name="増山 直輝" userId="87f0ca9226daf908" providerId="LiveId" clId="{BC002C8E-5A68-764C-93B6-73FA256C80A9}" dt="2020-10-12T02:19:55.262" v="889" actId="20577"/>
        <pc:sldMkLst>
          <pc:docMk/>
          <pc:sldMk cId="148794245" sldId="298"/>
        </pc:sldMkLst>
        <pc:spChg chg="add mod">
          <ac:chgData name="増山 直輝" userId="87f0ca9226daf908" providerId="LiveId" clId="{BC002C8E-5A68-764C-93B6-73FA256C80A9}" dt="2020-10-12T02:17:32.668" v="740" actId="2085"/>
          <ac:spMkLst>
            <pc:docMk/>
            <pc:sldMk cId="148794245" sldId="298"/>
            <ac:spMk id="3" creationId="{0DDBC96C-DC03-C640-A493-BC8BCE1E8096}"/>
          </ac:spMkLst>
        </pc:spChg>
      </pc:sldChg>
      <pc:sldChg chg="addSp delSp modSp add del mod">
        <pc:chgData name="増山 直輝" userId="87f0ca9226daf908" providerId="LiveId" clId="{BC002C8E-5A68-764C-93B6-73FA256C80A9}" dt="2020-10-15T05:46:03.923" v="2698" actId="2696"/>
        <pc:sldMkLst>
          <pc:docMk/>
          <pc:sldMk cId="1855210067" sldId="299"/>
        </pc:sldMkLst>
        <pc:spChg chg="add del mod">
          <ac:chgData name="増山 直輝" userId="87f0ca9226daf908" providerId="LiveId" clId="{BC002C8E-5A68-764C-93B6-73FA256C80A9}" dt="2020-10-15T05:43:35.012" v="2621" actId="478"/>
          <ac:spMkLst>
            <pc:docMk/>
            <pc:sldMk cId="1855210067" sldId="299"/>
            <ac:spMk id="2" creationId="{96FF8F7A-9A3F-C74D-8FA2-9A29C54C361C}"/>
          </ac:spMkLst>
        </pc:spChg>
        <pc:spChg chg="del mod">
          <ac:chgData name="増山 直輝" userId="87f0ca9226daf908" providerId="LiveId" clId="{BC002C8E-5A68-764C-93B6-73FA256C80A9}" dt="2020-10-15T05:43:35.012" v="2621" actId="478"/>
          <ac:spMkLst>
            <pc:docMk/>
            <pc:sldMk cId="1855210067" sldId="299"/>
            <ac:spMk id="4" creationId="{7D364B14-A7A0-344F-A77F-8D4C1E061FF6}"/>
          </ac:spMkLst>
        </pc:spChg>
        <pc:spChg chg="mod">
          <ac:chgData name="増山 直輝" userId="87f0ca9226daf908" providerId="LiveId" clId="{BC002C8E-5A68-764C-93B6-73FA256C80A9}" dt="2020-10-15T05:43:25.008" v="2618" actId="1036"/>
          <ac:spMkLst>
            <pc:docMk/>
            <pc:sldMk cId="1855210067" sldId="299"/>
            <ac:spMk id="5" creationId="{52F9B56E-298B-6A43-951D-3EB394704E89}"/>
          </ac:spMkLst>
        </pc:spChg>
        <pc:spChg chg="mod">
          <ac:chgData name="増山 直輝" userId="87f0ca9226daf908" providerId="LiveId" clId="{BC002C8E-5A68-764C-93B6-73FA256C80A9}" dt="2020-10-15T05:43:25.008" v="2618" actId="1036"/>
          <ac:spMkLst>
            <pc:docMk/>
            <pc:sldMk cId="1855210067" sldId="299"/>
            <ac:spMk id="8" creationId="{03449887-102F-EF47-B782-1DF60F1F7969}"/>
          </ac:spMkLst>
        </pc:spChg>
        <pc:spChg chg="mod">
          <ac:chgData name="増山 直輝" userId="87f0ca9226daf908" providerId="LiveId" clId="{BC002C8E-5A68-764C-93B6-73FA256C80A9}" dt="2020-10-15T05:43:25.008" v="2618" actId="1036"/>
          <ac:spMkLst>
            <pc:docMk/>
            <pc:sldMk cId="1855210067" sldId="299"/>
            <ac:spMk id="9" creationId="{1D5BAE0C-7D80-524B-9158-701833C04402}"/>
          </ac:spMkLst>
        </pc:spChg>
        <pc:spChg chg="mod">
          <ac:chgData name="増山 直輝" userId="87f0ca9226daf908" providerId="LiveId" clId="{BC002C8E-5A68-764C-93B6-73FA256C80A9}" dt="2020-10-15T05:43:25.008" v="2618" actId="1036"/>
          <ac:spMkLst>
            <pc:docMk/>
            <pc:sldMk cId="1855210067" sldId="299"/>
            <ac:spMk id="21" creationId="{4098C9B7-4F54-9947-9A0E-459BB6293A46}"/>
          </ac:spMkLst>
        </pc:spChg>
      </pc:sldChg>
      <pc:sldChg chg="addSp delSp modSp add del mod">
        <pc:chgData name="増山 直輝" userId="87f0ca9226daf908" providerId="LiveId" clId="{BC002C8E-5A68-764C-93B6-73FA256C80A9}" dt="2020-10-15T07:15:00.873" v="3017" actId="2696"/>
        <pc:sldMkLst>
          <pc:docMk/>
          <pc:sldMk cId="1654719756" sldId="300"/>
        </pc:sldMkLst>
        <pc:spChg chg="del mod">
          <ac:chgData name="増山 直輝" userId="87f0ca9226daf908" providerId="LiveId" clId="{BC002C8E-5A68-764C-93B6-73FA256C80A9}" dt="2020-10-15T05:46:07.131" v="2699" actId="478"/>
          <ac:spMkLst>
            <pc:docMk/>
            <pc:sldMk cId="1654719756" sldId="300"/>
            <ac:spMk id="2" creationId="{96FF8F7A-9A3F-C74D-8FA2-9A29C54C361C}"/>
          </ac:spMkLst>
        </pc:spChg>
        <pc:spChg chg="add del mod">
          <ac:chgData name="増山 直輝" userId="87f0ca9226daf908" providerId="LiveId" clId="{BC002C8E-5A68-764C-93B6-73FA256C80A9}" dt="2020-10-15T05:44:51.423" v="2673" actId="11529"/>
          <ac:spMkLst>
            <pc:docMk/>
            <pc:sldMk cId="1654719756" sldId="300"/>
            <ac:spMk id="3" creationId="{52A1E76E-269F-9540-8530-F6A164CD6EA3}"/>
          </ac:spMkLst>
        </pc:spChg>
        <pc:spChg chg="add del mod">
          <ac:chgData name="増山 直輝" userId="87f0ca9226daf908" providerId="LiveId" clId="{BC002C8E-5A68-764C-93B6-73FA256C80A9}" dt="2020-10-15T05:46:07.131" v="2699" actId="478"/>
          <ac:spMkLst>
            <pc:docMk/>
            <pc:sldMk cId="1654719756" sldId="300"/>
            <ac:spMk id="4" creationId="{7D364B14-A7A0-344F-A77F-8D4C1E061FF6}"/>
          </ac:spMkLst>
        </pc:spChg>
        <pc:spChg chg="mod">
          <ac:chgData name="増山 直輝" userId="87f0ca9226daf908" providerId="LiveId" clId="{BC002C8E-5A68-764C-93B6-73FA256C80A9}" dt="2020-10-15T05:45:54.798" v="2696" actId="1038"/>
          <ac:spMkLst>
            <pc:docMk/>
            <pc:sldMk cId="1654719756" sldId="300"/>
            <ac:spMk id="5" creationId="{52F9B56E-298B-6A43-951D-3EB394704E89}"/>
          </ac:spMkLst>
        </pc:spChg>
        <pc:spChg chg="mod">
          <ac:chgData name="増山 直輝" userId="87f0ca9226daf908" providerId="LiveId" clId="{BC002C8E-5A68-764C-93B6-73FA256C80A9}" dt="2020-10-15T05:45:54.798" v="2696" actId="1038"/>
          <ac:spMkLst>
            <pc:docMk/>
            <pc:sldMk cId="1654719756" sldId="300"/>
            <ac:spMk id="8" creationId="{03449887-102F-EF47-B782-1DF60F1F7969}"/>
          </ac:spMkLst>
        </pc:spChg>
        <pc:spChg chg="mod">
          <ac:chgData name="増山 直輝" userId="87f0ca9226daf908" providerId="LiveId" clId="{BC002C8E-5A68-764C-93B6-73FA256C80A9}" dt="2020-10-15T05:45:54.798" v="2696" actId="1038"/>
          <ac:spMkLst>
            <pc:docMk/>
            <pc:sldMk cId="1654719756" sldId="300"/>
            <ac:spMk id="9" creationId="{1D5BAE0C-7D80-524B-9158-701833C04402}"/>
          </ac:spMkLst>
        </pc:spChg>
        <pc:spChg chg="add del mod">
          <ac:chgData name="増山 直輝" userId="87f0ca9226daf908" providerId="LiveId" clId="{BC002C8E-5A68-764C-93B6-73FA256C80A9}" dt="2020-10-15T05:46:07.131" v="2699" actId="478"/>
          <ac:spMkLst>
            <pc:docMk/>
            <pc:sldMk cId="1654719756" sldId="300"/>
            <ac:spMk id="18" creationId="{6C949407-3A52-794E-A615-0CE538F57EF8}"/>
          </ac:spMkLst>
        </pc:spChg>
        <pc:spChg chg="mod">
          <ac:chgData name="増山 直輝" userId="87f0ca9226daf908" providerId="LiveId" clId="{BC002C8E-5A68-764C-93B6-73FA256C80A9}" dt="2020-10-15T05:45:54.798" v="2696" actId="1038"/>
          <ac:spMkLst>
            <pc:docMk/>
            <pc:sldMk cId="1654719756" sldId="300"/>
            <ac:spMk id="21" creationId="{4098C9B7-4F54-9947-9A0E-459BB6293A46}"/>
          </ac:spMkLst>
        </pc:spChg>
      </pc:sldChg>
      <pc:sldChg chg="addSp delSp modSp add del mod">
        <pc:chgData name="増山 直輝" userId="87f0ca9226daf908" providerId="LiveId" clId="{BC002C8E-5A68-764C-93B6-73FA256C80A9}" dt="2020-10-15T07:32:55.505" v="3093" actId="2696"/>
        <pc:sldMkLst>
          <pc:docMk/>
          <pc:sldMk cId="44708154" sldId="301"/>
        </pc:sldMkLst>
        <pc:spChg chg="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2" creationId="{96FF8F7A-9A3F-C74D-8FA2-9A29C54C361C}"/>
          </ac:spMkLst>
        </pc:spChg>
        <pc:spChg chg="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4" creationId="{7D364B14-A7A0-344F-A77F-8D4C1E061FF6}"/>
          </ac:spMkLst>
        </pc:spChg>
        <pc:spChg chg="mod">
          <ac:chgData name="増山 直輝" userId="87f0ca9226daf908" providerId="LiveId" clId="{BC002C8E-5A68-764C-93B6-73FA256C80A9}" dt="2020-10-15T07:14:54.267" v="3015" actId="1035"/>
          <ac:spMkLst>
            <pc:docMk/>
            <pc:sldMk cId="44708154" sldId="301"/>
            <ac:spMk id="5" creationId="{52F9B56E-298B-6A43-951D-3EB394704E89}"/>
          </ac:spMkLst>
        </pc:spChg>
        <pc:spChg chg="mod">
          <ac:chgData name="増山 直輝" userId="87f0ca9226daf908" providerId="LiveId" clId="{BC002C8E-5A68-764C-93B6-73FA256C80A9}" dt="2020-10-15T07:14:54.267" v="3015" actId="1035"/>
          <ac:spMkLst>
            <pc:docMk/>
            <pc:sldMk cId="44708154" sldId="301"/>
            <ac:spMk id="8" creationId="{03449887-102F-EF47-B782-1DF60F1F7969}"/>
          </ac:spMkLst>
        </pc:spChg>
        <pc:spChg chg="mod">
          <ac:chgData name="増山 直輝" userId="87f0ca9226daf908" providerId="LiveId" clId="{BC002C8E-5A68-764C-93B6-73FA256C80A9}" dt="2020-10-15T07:14:54.267" v="3015" actId="1035"/>
          <ac:spMkLst>
            <pc:docMk/>
            <pc:sldMk cId="44708154" sldId="301"/>
            <ac:spMk id="9" creationId="{1D5BAE0C-7D80-524B-9158-701833C04402}"/>
          </ac:spMkLst>
        </pc:spChg>
        <pc:spChg chg="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18" creationId="{6C949407-3A52-794E-A615-0CE538F57EF8}"/>
          </ac:spMkLst>
        </pc:spChg>
        <pc:spChg chg="add 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19" creationId="{466EDA74-BD56-BB4A-B7EC-27E254380112}"/>
          </ac:spMkLst>
        </pc:spChg>
        <pc:spChg chg="add 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20" creationId="{71E3222D-1064-3245-BEBA-7F9AE8E92DF4}"/>
          </ac:spMkLst>
        </pc:spChg>
        <pc:spChg chg="mod">
          <ac:chgData name="増山 直輝" userId="87f0ca9226daf908" providerId="LiveId" clId="{BC002C8E-5A68-764C-93B6-73FA256C80A9}" dt="2020-10-15T07:32:04.210" v="3057" actId="20577"/>
          <ac:spMkLst>
            <pc:docMk/>
            <pc:sldMk cId="44708154" sldId="301"/>
            <ac:spMk id="21" creationId="{4098C9B7-4F54-9947-9A0E-459BB6293A46}"/>
          </ac:spMkLst>
        </pc:spChg>
        <pc:spChg chg="add 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22" creationId="{189096F6-F7D8-8C4E-9D11-36989FEB78A0}"/>
          </ac:spMkLst>
        </pc:spChg>
        <pc:spChg chg="add del mod">
          <ac:chgData name="増山 直輝" userId="87f0ca9226daf908" providerId="LiveId" clId="{BC002C8E-5A68-764C-93B6-73FA256C80A9}" dt="2020-10-15T07:15:04.213" v="3018" actId="478"/>
          <ac:spMkLst>
            <pc:docMk/>
            <pc:sldMk cId="44708154" sldId="301"/>
            <ac:spMk id="23" creationId="{F146C55A-4CCF-114C-8082-82DFCD68C83B}"/>
          </ac:spMkLst>
        </pc:spChg>
      </pc:sldChg>
      <pc:sldChg chg="addSp delSp modSp add mod">
        <pc:chgData name="増山 直輝" userId="87f0ca9226daf908" providerId="LiveId" clId="{BC002C8E-5A68-764C-93B6-73FA256C80A9}" dt="2020-10-15T07:32:47.711" v="3092" actId="478"/>
        <pc:sldMkLst>
          <pc:docMk/>
          <pc:sldMk cId="495831595" sldId="302"/>
        </pc:sldMkLst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2" creationId="{96FF8F7A-9A3F-C74D-8FA2-9A29C54C361C}"/>
          </ac:spMkLst>
        </pc:spChg>
        <pc:spChg chg="add del mod">
          <ac:chgData name="増山 直輝" userId="87f0ca9226daf908" providerId="LiveId" clId="{BC002C8E-5A68-764C-93B6-73FA256C80A9}" dt="2020-10-15T07:32:42.420" v="3090"/>
          <ac:spMkLst>
            <pc:docMk/>
            <pc:sldMk cId="495831595" sldId="302"/>
            <ac:spMk id="3" creationId="{06ADE447-A2B8-704A-8C2E-82B319ADAE40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4" creationId="{7D364B14-A7A0-344F-A77F-8D4C1E061FF6}"/>
          </ac:spMkLst>
        </pc:spChg>
        <pc:spChg chg="mod">
          <ac:chgData name="増山 直輝" userId="87f0ca9226daf908" providerId="LiveId" clId="{BC002C8E-5A68-764C-93B6-73FA256C80A9}" dt="2020-10-15T07:32:26.006" v="3068" actId="1038"/>
          <ac:spMkLst>
            <pc:docMk/>
            <pc:sldMk cId="495831595" sldId="302"/>
            <ac:spMk id="5" creationId="{52F9B56E-298B-6A43-951D-3EB394704E89}"/>
          </ac:spMkLst>
        </pc:spChg>
        <pc:spChg chg="mod">
          <ac:chgData name="増山 直輝" userId="87f0ca9226daf908" providerId="LiveId" clId="{BC002C8E-5A68-764C-93B6-73FA256C80A9}" dt="2020-10-15T07:32:26.006" v="3068" actId="1038"/>
          <ac:spMkLst>
            <pc:docMk/>
            <pc:sldMk cId="495831595" sldId="302"/>
            <ac:spMk id="8" creationId="{03449887-102F-EF47-B782-1DF60F1F7969}"/>
          </ac:spMkLst>
        </pc:spChg>
        <pc:spChg chg="mod">
          <ac:chgData name="増山 直輝" userId="87f0ca9226daf908" providerId="LiveId" clId="{BC002C8E-5A68-764C-93B6-73FA256C80A9}" dt="2020-10-15T07:32:26.006" v="3068" actId="1038"/>
          <ac:spMkLst>
            <pc:docMk/>
            <pc:sldMk cId="495831595" sldId="302"/>
            <ac:spMk id="9" creationId="{1D5BAE0C-7D80-524B-9158-701833C04402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18" creationId="{6C949407-3A52-794E-A615-0CE538F57EF8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19" creationId="{466EDA74-BD56-BB4A-B7EC-27E254380112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20" creationId="{71E3222D-1064-3245-BEBA-7F9AE8E92DF4}"/>
          </ac:spMkLst>
        </pc:spChg>
        <pc:spChg chg="mod">
          <ac:chgData name="増山 直輝" userId="87f0ca9226daf908" providerId="LiveId" clId="{BC002C8E-5A68-764C-93B6-73FA256C80A9}" dt="2020-10-15T07:32:26.006" v="3068" actId="1038"/>
          <ac:spMkLst>
            <pc:docMk/>
            <pc:sldMk cId="495831595" sldId="302"/>
            <ac:spMk id="21" creationId="{4098C9B7-4F54-9947-9A0E-459BB6293A46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22" creationId="{189096F6-F7D8-8C4E-9D11-36989FEB78A0}"/>
          </ac:spMkLst>
        </pc:spChg>
        <pc:spChg chg="del mod">
          <ac:chgData name="増山 直輝" userId="87f0ca9226daf908" providerId="LiveId" clId="{BC002C8E-5A68-764C-93B6-73FA256C80A9}" dt="2020-10-15T07:32:47.711" v="3092" actId="478"/>
          <ac:spMkLst>
            <pc:docMk/>
            <pc:sldMk cId="495831595" sldId="302"/>
            <ac:spMk id="23" creationId="{F146C55A-4CCF-114C-8082-82DFCD68C83B}"/>
          </ac:spMkLst>
        </pc:spChg>
        <pc:spChg chg="mod">
          <ac:chgData name="増山 直輝" userId="87f0ca9226daf908" providerId="LiveId" clId="{BC002C8E-5A68-764C-93B6-73FA256C80A9}" dt="2020-10-15T07:15:47.309" v="3019" actId="20577"/>
          <ac:spMkLst>
            <pc:docMk/>
            <pc:sldMk cId="495831595" sldId="302"/>
            <ac:spMk id="30" creationId="{940D02EA-32BA-664C-99CE-8829840F1250}"/>
          </ac:spMkLst>
        </pc:spChg>
      </pc:sldChg>
      <pc:sldChg chg="add del">
        <pc:chgData name="増山 直輝" userId="87f0ca9226daf908" providerId="LiveId" clId="{BC002C8E-5A68-764C-93B6-73FA256C80A9}" dt="2020-10-15T07:26:24.439" v="3030" actId="2696"/>
        <pc:sldMkLst>
          <pc:docMk/>
          <pc:sldMk cId="1713156249" sldId="303"/>
        </pc:sldMkLst>
      </pc:sldChg>
      <pc:sldChg chg="addSp delSp modSp add mod">
        <pc:chgData name="増山 直輝" userId="87f0ca9226daf908" providerId="LiveId" clId="{BC002C8E-5A68-764C-93B6-73FA256C80A9}" dt="2020-10-15T09:03:41.289" v="4006" actId="1037"/>
        <pc:sldMkLst>
          <pc:docMk/>
          <pc:sldMk cId="4159785047" sldId="304"/>
        </pc:sldMkLst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2" creationId="{96FF8F7A-9A3F-C74D-8FA2-9A29C54C361C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" creationId="{8E2875AC-930E-9C4F-A79D-74E9CD66F0BC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4" creationId="{7D364B14-A7A0-344F-A77F-8D4C1E061FF6}"/>
          </ac:spMkLst>
        </pc:spChg>
        <pc:spChg chg="del">
          <ac:chgData name="増山 直輝" userId="87f0ca9226daf908" providerId="LiveId" clId="{BC002C8E-5A68-764C-93B6-73FA256C80A9}" dt="2020-10-15T07:33:24.111" v="3097" actId="478"/>
          <ac:spMkLst>
            <pc:docMk/>
            <pc:sldMk cId="4159785047" sldId="304"/>
            <ac:spMk id="5" creationId="{52F9B56E-298B-6A43-951D-3EB394704E89}"/>
          </ac:spMkLst>
        </pc:spChg>
        <pc:spChg chg="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7" creationId="{A63D08C5-9AB2-6742-8823-C7E1DED18D3D}"/>
          </ac:spMkLst>
        </pc:spChg>
        <pc:spChg chg="del">
          <ac:chgData name="増山 直輝" userId="87f0ca9226daf908" providerId="LiveId" clId="{BC002C8E-5A68-764C-93B6-73FA256C80A9}" dt="2020-10-15T07:33:26.529" v="3098" actId="478"/>
          <ac:spMkLst>
            <pc:docMk/>
            <pc:sldMk cId="4159785047" sldId="304"/>
            <ac:spMk id="8" creationId="{03449887-102F-EF47-B782-1DF60F1F7969}"/>
          </ac:spMkLst>
        </pc:spChg>
        <pc:spChg chg="del">
          <ac:chgData name="増山 直輝" userId="87f0ca9226daf908" providerId="LiveId" clId="{BC002C8E-5A68-764C-93B6-73FA256C80A9}" dt="2020-10-15T07:33:26.529" v="3098" actId="478"/>
          <ac:spMkLst>
            <pc:docMk/>
            <pc:sldMk cId="4159785047" sldId="304"/>
            <ac:spMk id="9" creationId="{1D5BAE0C-7D80-524B-9158-701833C04402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0" creationId="{224C8C58-44C0-7642-A234-447B9DD72BC7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1" creationId="{C496EB9F-EA18-0945-8F9B-FC93CC183928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2" creationId="{090AE9AB-7B79-2A4B-8DD1-5D7CC9736BFC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3" creationId="{F41F4E61-20FF-5941-8D3B-4DAD3E8B3D00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4" creationId="{6838E9F3-215A-EC4C-82C1-505E48DB3B86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5" creationId="{8F5C3CBD-A878-5340-8C56-13F3155B5CDA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6" creationId="{D83C8767-2A51-7A4E-8332-572F9F4B4E95}"/>
          </ac:spMkLst>
        </pc:spChg>
        <pc:spChg chg="del">
          <ac:chgData name="増山 直輝" userId="87f0ca9226daf908" providerId="LiveId" clId="{BC002C8E-5A68-764C-93B6-73FA256C80A9}" dt="2020-10-15T07:33:39.985" v="3100" actId="478"/>
          <ac:spMkLst>
            <pc:docMk/>
            <pc:sldMk cId="4159785047" sldId="304"/>
            <ac:spMk id="17" creationId="{F7AE8D74-3607-B440-AB25-13CA5DBBEEE9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18" creationId="{6C949407-3A52-794E-A615-0CE538F57EF8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19" creationId="{466EDA74-BD56-BB4A-B7EC-27E254380112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20" creationId="{71E3222D-1064-3245-BEBA-7F9AE8E92DF4}"/>
          </ac:spMkLst>
        </pc:spChg>
        <pc:spChg chg="del mod">
          <ac:chgData name="増山 直輝" userId="87f0ca9226daf908" providerId="LiveId" clId="{BC002C8E-5A68-764C-93B6-73FA256C80A9}" dt="2020-10-15T07:34:30.415" v="3135" actId="478"/>
          <ac:spMkLst>
            <pc:docMk/>
            <pc:sldMk cId="4159785047" sldId="304"/>
            <ac:spMk id="21" creationId="{4098C9B7-4F54-9947-9A0E-459BB6293A46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22" creationId="{189096F6-F7D8-8C4E-9D11-36989FEB78A0}"/>
          </ac:spMkLst>
        </pc:spChg>
        <pc:spChg chg="del">
          <ac:chgData name="増山 直輝" userId="87f0ca9226daf908" providerId="LiveId" clId="{BC002C8E-5A68-764C-93B6-73FA256C80A9}" dt="2020-10-15T07:31:08.232" v="3037" actId="478"/>
          <ac:spMkLst>
            <pc:docMk/>
            <pc:sldMk cId="4159785047" sldId="304"/>
            <ac:spMk id="23" creationId="{F146C55A-4CCF-114C-8082-82DFCD68C83B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24" creationId="{4F3C9793-DB64-4345-BF67-CD02B1889A97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25" creationId="{3D09AD8D-11F8-3C45-BB40-87EBD2EA6012}"/>
          </ac:spMkLst>
        </pc:spChg>
        <pc:spChg chg="add del mod">
          <ac:chgData name="増山 直輝" userId="87f0ca9226daf908" providerId="LiveId" clId="{BC002C8E-5A68-764C-93B6-73FA256C80A9}" dt="2020-10-15T08:26:11.529" v="3865" actId="478"/>
          <ac:spMkLst>
            <pc:docMk/>
            <pc:sldMk cId="4159785047" sldId="304"/>
            <ac:spMk id="26" creationId="{A3306216-97C5-A148-A2D1-EF8A9F0E8FE8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27" creationId="{7BCA0AAE-60E4-3446-9DA5-5A250BAB4A9D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28" creationId="{F522CC4F-8D98-4246-B8B2-A43FEED54CB0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29" creationId="{0DD5C05B-2372-7A4A-8959-7479FED4D0D1}"/>
          </ac:spMkLst>
        </pc:spChg>
        <pc:spChg chg="add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1" creationId="{0C70CAEA-7A31-5D4A-B90B-543E8450045C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2" creationId="{3D476CE2-6893-F94D-A6AC-5C5CDD1235F5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3" creationId="{F110B2B3-64C0-9E4A-8B48-CF15E59AC2BB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4" creationId="{CBC70246-711C-8D43-AB42-198597AD97D3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5" creationId="{60EA455F-E308-854A-A217-062908F2775C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6" creationId="{A9A3761E-6010-0942-A526-FF0B69868B75}"/>
          </ac:spMkLst>
        </pc:spChg>
        <pc:spChg chg="add del mod">
          <ac:chgData name="増山 直輝" userId="87f0ca9226daf908" providerId="LiveId" clId="{BC002C8E-5A68-764C-93B6-73FA256C80A9}" dt="2020-10-15T09:03:41.289" v="4006" actId="1037"/>
          <ac:spMkLst>
            <pc:docMk/>
            <pc:sldMk cId="4159785047" sldId="304"/>
            <ac:spMk id="37" creationId="{F7467B5C-5EBA-5743-9D0D-81A8CD926F52}"/>
          </ac:spMkLst>
        </pc:spChg>
      </pc:sldChg>
      <pc:sldChg chg="add">
        <pc:chgData name="増山 直輝" userId="87f0ca9226daf908" providerId="LiveId" clId="{BC002C8E-5A68-764C-93B6-73FA256C80A9}" dt="2020-10-15T07:32:43.673" v="3091"/>
        <pc:sldMkLst>
          <pc:docMk/>
          <pc:sldMk cId="932067748" sldId="305"/>
        </pc:sldMkLst>
      </pc:sldChg>
      <pc:sldChg chg="modSp add mod">
        <pc:chgData name="増山 直輝" userId="87f0ca9226daf908" providerId="LiveId" clId="{BC002C8E-5A68-764C-93B6-73FA256C80A9}" dt="2020-10-15T09:16:04.524" v="4233" actId="1038"/>
        <pc:sldMkLst>
          <pc:docMk/>
          <pc:sldMk cId="1280842372" sldId="306"/>
        </pc:sldMkLst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" creationId="{8E2875AC-930E-9C4F-A79D-74E9CD66F0BC}"/>
          </ac:spMkLst>
        </pc:spChg>
        <pc:spChg chg="mod">
          <ac:chgData name="増山 直輝" userId="87f0ca9226daf908" providerId="LiveId" clId="{BC002C8E-5A68-764C-93B6-73FA256C80A9}" dt="2020-10-15T09:16:04.524" v="4233" actId="1038"/>
          <ac:spMkLst>
            <pc:docMk/>
            <pc:sldMk cId="1280842372" sldId="306"/>
            <ac:spMk id="7" creationId="{A63D08C5-9AB2-6742-8823-C7E1DED18D3D}"/>
          </ac:spMkLst>
        </pc:spChg>
        <pc:spChg chg="mod">
          <ac:chgData name="増山 直輝" userId="87f0ca9226daf908" providerId="LiveId" clId="{BC002C8E-5A68-764C-93B6-73FA256C80A9}" dt="2020-10-15T09:16:04.524" v="4233" actId="1038"/>
          <ac:spMkLst>
            <pc:docMk/>
            <pc:sldMk cId="1280842372" sldId="306"/>
            <ac:spMk id="24" creationId="{4F3C9793-DB64-4345-BF67-CD02B1889A97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25" creationId="{3D09AD8D-11F8-3C45-BB40-87EBD2EA6012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27" creationId="{7BCA0AAE-60E4-3446-9DA5-5A250BAB4A9D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28" creationId="{F522CC4F-8D98-4246-B8B2-A43FEED54CB0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29" creationId="{0DD5C05B-2372-7A4A-8959-7479FED4D0D1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1" creationId="{0C70CAEA-7A31-5D4A-B90B-543E8450045C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2" creationId="{3D476CE2-6893-F94D-A6AC-5C5CDD1235F5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3" creationId="{F110B2B3-64C0-9E4A-8B48-CF15E59AC2BB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4" creationId="{CBC70246-711C-8D43-AB42-198597AD97D3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5" creationId="{60EA455F-E308-854A-A217-062908F2775C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6" creationId="{A9A3761E-6010-0942-A526-FF0B69868B75}"/>
          </ac:spMkLst>
        </pc:spChg>
        <pc:spChg chg="mod">
          <ac:chgData name="増山 直輝" userId="87f0ca9226daf908" providerId="LiveId" clId="{BC002C8E-5A68-764C-93B6-73FA256C80A9}" dt="2020-10-15T09:15:56.050" v="4224" actId="1037"/>
          <ac:spMkLst>
            <pc:docMk/>
            <pc:sldMk cId="1280842372" sldId="306"/>
            <ac:spMk id="37" creationId="{F7467B5C-5EBA-5743-9D0D-81A8CD926F52}"/>
          </ac:spMkLst>
        </pc:spChg>
      </pc:sldChg>
      <pc:sldChg chg="add del">
        <pc:chgData name="増山 直輝" userId="87f0ca9226daf908" providerId="LiveId" clId="{BC002C8E-5A68-764C-93B6-73FA256C80A9}" dt="2020-10-15T08:26:15.229" v="3882" actId="2696"/>
        <pc:sldMkLst>
          <pc:docMk/>
          <pc:sldMk cId="4139802304" sldId="306"/>
        </pc:sldMkLst>
      </pc:sldChg>
      <pc:sldMasterChg chg="modSp mod">
        <pc:chgData name="増山 直輝" userId="87f0ca9226daf908" providerId="LiveId" clId="{BC002C8E-5A68-764C-93B6-73FA256C80A9}" dt="2020-10-06T04:34:24.320" v="694" actId="255"/>
        <pc:sldMasterMkLst>
          <pc:docMk/>
          <pc:sldMasterMk cId="4144908989" sldId="2147483648"/>
        </pc:sldMasterMkLst>
        <pc:spChg chg="mod">
          <ac:chgData name="増山 直輝" userId="87f0ca9226daf908" providerId="LiveId" clId="{BC002C8E-5A68-764C-93B6-73FA256C80A9}" dt="2020-10-06T04:34:24.320" v="694" actId="255"/>
          <ac:spMkLst>
            <pc:docMk/>
            <pc:sldMasterMk cId="4144908989" sldId="2147483648"/>
            <ac:spMk id="7" creationId="{DE78B67B-7C8A-DF4D-9E1E-1E6A7916678B}"/>
          </ac:spMkLst>
        </pc:spChg>
      </pc:sldMasterChg>
    </pc:docChg>
  </pc:docChgLst>
  <pc:docChgLst>
    <pc:chgData name="増山 直輝" userId="87f0ca9226daf908" providerId="LiveId" clId="{1E9F3211-B524-F24D-9FE0-FD91ADA29BC9}"/>
    <pc:docChg chg="undo redo custSel addSld delSld modSld sldOrd">
      <pc:chgData name="増山 直輝" userId="87f0ca9226daf908" providerId="LiveId" clId="{1E9F3211-B524-F24D-9FE0-FD91ADA29BC9}" dt="2020-10-18T15:56:21.418" v="10954" actId="20577"/>
      <pc:docMkLst>
        <pc:docMk/>
      </pc:docMkLst>
      <pc:sldChg chg="addSp delSp modSp mod modTransition modNotesTx">
        <pc:chgData name="増山 直輝" userId="87f0ca9226daf908" providerId="LiveId" clId="{1E9F3211-B524-F24D-9FE0-FD91ADA29BC9}" dt="2020-10-05T08:08:00.577" v="474" actId="1076"/>
        <pc:sldMkLst>
          <pc:docMk/>
          <pc:sldMk cId="2550345651" sldId="256"/>
        </pc:sldMkLst>
        <pc:spChg chg="mod">
          <ac:chgData name="増山 直輝" userId="87f0ca9226daf908" providerId="LiveId" clId="{1E9F3211-B524-F24D-9FE0-FD91ADA29BC9}" dt="2020-10-05T08:08:00.577" v="474" actId="1076"/>
          <ac:spMkLst>
            <pc:docMk/>
            <pc:sldMk cId="2550345651" sldId="256"/>
            <ac:spMk id="2" creationId="{E6C9F21B-65EF-4EC3-B869-43657A870472}"/>
          </ac:spMkLst>
        </pc:spChg>
        <pc:spChg chg="mod">
          <ac:chgData name="増山 直輝" userId="87f0ca9226daf908" providerId="LiveId" clId="{1E9F3211-B524-F24D-9FE0-FD91ADA29BC9}" dt="2020-10-05T08:04:59.423" v="412" actId="113"/>
          <ac:spMkLst>
            <pc:docMk/>
            <pc:sldMk cId="2550345651" sldId="256"/>
            <ac:spMk id="3" creationId="{37570567-60F2-4631-BA4E-54E2313E66E9}"/>
          </ac:spMkLst>
        </pc:spChg>
        <pc:spChg chg="add mod">
          <ac:chgData name="増山 直輝" userId="87f0ca9226daf908" providerId="LiveId" clId="{1E9F3211-B524-F24D-9FE0-FD91ADA29BC9}" dt="2020-10-05T08:07:58.935" v="472" actId="1036"/>
          <ac:spMkLst>
            <pc:docMk/>
            <pc:sldMk cId="2550345651" sldId="256"/>
            <ac:spMk id="6" creationId="{E2399578-398D-A948-A077-F2EA42CDF9D4}"/>
          </ac:spMkLst>
        </pc:spChg>
        <pc:picChg chg="del mod">
          <ac:chgData name="増山 直輝" userId="87f0ca9226daf908" providerId="LiveId" clId="{1E9F3211-B524-F24D-9FE0-FD91ADA29BC9}" dt="2020-10-05T07:23:48.917" v="35" actId="478"/>
          <ac:picMkLst>
            <pc:docMk/>
            <pc:sldMk cId="2550345651" sldId="256"/>
            <ac:picMk id="10" creationId="{2D2E8FF2-F657-45A4-B0A2-4AB0C92E7D33}"/>
          </ac:picMkLst>
        </pc:picChg>
      </pc:sldChg>
      <pc:sldChg chg="addSp delSp modSp mod modTransition delAnim">
        <pc:chgData name="増山 直輝" userId="87f0ca9226daf908" providerId="LiveId" clId="{1E9F3211-B524-F24D-9FE0-FD91ADA29BC9}" dt="2020-10-05T08:11:19.581" v="604" actId="14100"/>
        <pc:sldMkLst>
          <pc:docMk/>
          <pc:sldMk cId="2810607132" sldId="257"/>
        </pc:sldMkLst>
        <pc:spChg chg="mod">
          <ac:chgData name="増山 直輝" userId="87f0ca9226daf908" providerId="LiveId" clId="{1E9F3211-B524-F24D-9FE0-FD91ADA29BC9}" dt="2020-10-05T08:10:43.995" v="565" actId="1076"/>
          <ac:spMkLst>
            <pc:docMk/>
            <pc:sldMk cId="2810607132" sldId="257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8:11:19.581" v="604" actId="14100"/>
          <ac:spMkLst>
            <pc:docMk/>
            <pc:sldMk cId="2810607132" sldId="257"/>
            <ac:spMk id="3" creationId="{7F0197DE-B24F-41DB-AB59-112FB39C5346}"/>
          </ac:spMkLst>
        </pc:spChg>
        <pc:spChg chg="add del mod">
          <ac:chgData name="増山 直輝" userId="87f0ca9226daf908" providerId="LiveId" clId="{1E9F3211-B524-F24D-9FE0-FD91ADA29BC9}" dt="2020-10-05T08:09:15.790" v="499" actId="478"/>
          <ac:spMkLst>
            <pc:docMk/>
            <pc:sldMk cId="2810607132" sldId="257"/>
            <ac:spMk id="4" creationId="{ADE8A71F-B49D-D94A-BC30-C81F8385727A}"/>
          </ac:spMkLst>
        </pc:spChg>
        <pc:spChg chg="add mod">
          <ac:chgData name="増山 直輝" userId="87f0ca9226daf908" providerId="LiveId" clId="{1E9F3211-B524-F24D-9FE0-FD91ADA29BC9}" dt="2020-10-05T08:11:19.581" v="604" actId="14100"/>
          <ac:spMkLst>
            <pc:docMk/>
            <pc:sldMk cId="2810607132" sldId="257"/>
            <ac:spMk id="5" creationId="{91937E3D-6681-FE45-9A8F-0079D5449F30}"/>
          </ac:spMkLst>
        </pc:spChg>
        <pc:spChg chg="add mod">
          <ac:chgData name="増山 直輝" userId="87f0ca9226daf908" providerId="LiveId" clId="{1E9F3211-B524-F24D-9FE0-FD91ADA29BC9}" dt="2020-10-05T08:11:19.581" v="604" actId="14100"/>
          <ac:spMkLst>
            <pc:docMk/>
            <pc:sldMk cId="2810607132" sldId="257"/>
            <ac:spMk id="6" creationId="{B87032B0-9D80-8F4A-AB87-8028F7A88AD2}"/>
          </ac:spMkLst>
        </pc:spChg>
        <pc:spChg chg="add mod">
          <ac:chgData name="増山 直輝" userId="87f0ca9226daf908" providerId="LiveId" clId="{1E9F3211-B524-F24D-9FE0-FD91ADA29BC9}" dt="2020-10-05T08:11:19.581" v="604" actId="14100"/>
          <ac:spMkLst>
            <pc:docMk/>
            <pc:sldMk cId="2810607132" sldId="257"/>
            <ac:spMk id="7" creationId="{C7BC77F0-5A8C-5748-981B-7AC9AFDACAC0}"/>
          </ac:spMkLst>
        </pc:spChg>
        <pc:picChg chg="del">
          <ac:chgData name="増山 直輝" userId="87f0ca9226daf908" providerId="LiveId" clId="{1E9F3211-B524-F24D-9FE0-FD91ADA29BC9}" dt="2020-10-05T07:22:59.437" v="1" actId="478"/>
          <ac:picMkLst>
            <pc:docMk/>
            <pc:sldMk cId="2810607132" sldId="257"/>
            <ac:picMk id="5" creationId="{EFE18412-CD6D-5E49-A9C4-4C4553D75B76}"/>
          </ac:picMkLst>
        </pc:picChg>
      </pc:sldChg>
      <pc:sldChg chg="addSp delSp modSp mod modTransition delAnim modNotesTx">
        <pc:chgData name="増山 直輝" userId="87f0ca9226daf908" providerId="LiveId" clId="{1E9F3211-B524-F24D-9FE0-FD91ADA29BC9}" dt="2020-10-08T06:25:08.174" v="803" actId="20577"/>
        <pc:sldMkLst>
          <pc:docMk/>
          <pc:sldMk cId="170438656" sldId="261"/>
        </pc:sldMkLst>
        <pc:spChg chg="mod">
          <ac:chgData name="増山 直輝" userId="87f0ca9226daf908" providerId="LiveId" clId="{1E9F3211-B524-F24D-9FE0-FD91ADA29BC9}" dt="2020-10-05T07:53:57.004" v="313" actId="1037"/>
          <ac:spMkLst>
            <pc:docMk/>
            <pc:sldMk cId="170438656" sldId="261"/>
            <ac:spMk id="2" creationId="{EDA7BD7C-189C-4AD8-A8BE-6714776FB932}"/>
          </ac:spMkLst>
        </pc:spChg>
        <pc:spChg chg="add del mod">
          <ac:chgData name="増山 直輝" userId="87f0ca9226daf908" providerId="LiveId" clId="{1E9F3211-B524-F24D-9FE0-FD91ADA29BC9}" dt="2020-10-07T02:00:54.099" v="612" actId="478"/>
          <ac:spMkLst>
            <pc:docMk/>
            <pc:sldMk cId="170438656" sldId="261"/>
            <ac:spMk id="3" creationId="{768F7C00-C125-804F-B3BB-364857E4F760}"/>
          </ac:spMkLst>
        </pc:spChg>
        <pc:spChg chg="mod">
          <ac:chgData name="増山 直輝" userId="87f0ca9226daf908" providerId="LiveId" clId="{1E9F3211-B524-F24D-9FE0-FD91ADA29BC9}" dt="2020-10-07T02:02:13.144" v="777" actId="114"/>
          <ac:spMkLst>
            <pc:docMk/>
            <pc:sldMk cId="170438656" sldId="261"/>
            <ac:spMk id="34" creationId="{E935C3DA-EA53-C840-A787-B31389C48041}"/>
          </ac:spMkLst>
        </pc:spChg>
        <pc:spChg chg="add del mod">
          <ac:chgData name="増山 直輝" userId="87f0ca9226daf908" providerId="LiveId" clId="{1E9F3211-B524-F24D-9FE0-FD91ADA29BC9}" dt="2020-10-05T07:53:41.865" v="291" actId="21"/>
          <ac:spMkLst>
            <pc:docMk/>
            <pc:sldMk cId="170438656" sldId="261"/>
            <ac:spMk id="55" creationId="{13E05EF1-ABF5-1B4C-921A-B19632F65F63}"/>
          </ac:spMkLst>
        </pc:spChg>
        <pc:spChg chg="add del mod">
          <ac:chgData name="増山 直輝" userId="87f0ca9226daf908" providerId="LiveId" clId="{1E9F3211-B524-F24D-9FE0-FD91ADA29BC9}" dt="2020-10-05T07:53:46.677" v="294"/>
          <ac:spMkLst>
            <pc:docMk/>
            <pc:sldMk cId="170438656" sldId="261"/>
            <ac:spMk id="56" creationId="{0A285C25-6315-134F-B389-73F38AEE4F48}"/>
          </ac:spMkLst>
        </pc:spChg>
        <pc:spChg chg="add del mod">
          <ac:chgData name="増山 直輝" userId="87f0ca9226daf908" providerId="LiveId" clId="{1E9F3211-B524-F24D-9FE0-FD91ADA29BC9}" dt="2020-10-05T07:54:02.798" v="314" actId="21"/>
          <ac:spMkLst>
            <pc:docMk/>
            <pc:sldMk cId="170438656" sldId="261"/>
            <ac:spMk id="57" creationId="{619864E9-F21F-6D49-914A-E39814B5B9AD}"/>
          </ac:spMkLst>
        </pc:spChg>
        <pc:picChg chg="del">
          <ac:chgData name="増山 直輝" userId="87f0ca9226daf908" providerId="LiveId" clId="{1E9F3211-B524-F24D-9FE0-FD91ADA29BC9}" dt="2020-10-05T07:23:03.675" v="3" actId="478"/>
          <ac:picMkLst>
            <pc:docMk/>
            <pc:sldMk cId="170438656" sldId="261"/>
            <ac:picMk id="5" creationId="{5E19E0C8-8428-9E46-B7FD-8B04C81A3DAF}"/>
          </ac:picMkLst>
        </pc:picChg>
      </pc:sldChg>
      <pc:sldChg chg="addSp delSp modSp mod modTransition delAnim">
        <pc:chgData name="増山 直輝" userId="87f0ca9226daf908" providerId="LiveId" clId="{1E9F3211-B524-F24D-9FE0-FD91ADA29BC9}" dt="2020-10-05T07:54:43.950" v="322" actId="1076"/>
        <pc:sldMkLst>
          <pc:docMk/>
          <pc:sldMk cId="2550640469" sldId="262"/>
        </pc:sldMkLst>
        <pc:spChg chg="del">
          <ac:chgData name="増山 直輝" userId="87f0ca9226daf908" providerId="LiveId" clId="{1E9F3211-B524-F24D-9FE0-FD91ADA29BC9}" dt="2020-10-05T07:54:10.961" v="315" actId="478"/>
          <ac:spMkLst>
            <pc:docMk/>
            <pc:sldMk cId="2550640469" sldId="262"/>
            <ac:spMk id="2" creationId="{EDA7BD7C-189C-4AD8-A8BE-6714776FB932}"/>
          </ac:spMkLst>
        </pc:spChg>
        <pc:spChg chg="add del mod">
          <ac:chgData name="増山 直輝" userId="87f0ca9226daf908" providerId="LiveId" clId="{1E9F3211-B524-F24D-9FE0-FD91ADA29BC9}" dt="2020-10-05T07:54:13.749" v="316" actId="478"/>
          <ac:spMkLst>
            <pc:docMk/>
            <pc:sldMk cId="2550640469" sldId="262"/>
            <ac:spMk id="6" creationId="{23CDE1A1-DB07-D24C-A487-1FBBB16C3F65}"/>
          </ac:spMkLst>
        </pc:spChg>
        <pc:spChg chg="add mod">
          <ac:chgData name="増山 直輝" userId="87f0ca9226daf908" providerId="LiveId" clId="{1E9F3211-B524-F24D-9FE0-FD91ADA29BC9}" dt="2020-10-05T07:54:43.950" v="322" actId="1076"/>
          <ac:spMkLst>
            <pc:docMk/>
            <pc:sldMk cId="2550640469" sldId="262"/>
            <ac:spMk id="30" creationId="{940D02EA-32BA-664C-99CE-8829840F1250}"/>
          </ac:spMkLst>
        </pc:spChg>
        <pc:picChg chg="del">
          <ac:chgData name="増山 直輝" userId="87f0ca9226daf908" providerId="LiveId" clId="{1E9F3211-B524-F24D-9FE0-FD91ADA29BC9}" dt="2020-10-05T07:23:06.577" v="4" actId="478"/>
          <ac:picMkLst>
            <pc:docMk/>
            <pc:sldMk cId="2550640469" sldId="262"/>
            <ac:picMk id="8" creationId="{017AE667-72AF-A94B-BEA2-D0B78B4CE033}"/>
          </ac:picMkLst>
        </pc:picChg>
      </pc:sldChg>
      <pc:sldChg chg="addSp delSp modSp del mod modTransition delAnim">
        <pc:chgData name="増山 直輝" userId="87f0ca9226daf908" providerId="LiveId" clId="{1E9F3211-B524-F24D-9FE0-FD91ADA29BC9}" dt="2020-10-17T11:33:07.520" v="3028" actId="2696"/>
        <pc:sldMkLst>
          <pc:docMk/>
          <pc:sldMk cId="3174531677" sldId="263"/>
        </pc:sldMkLst>
        <pc:spChg chg="del mod">
          <ac:chgData name="増山 直輝" userId="87f0ca9226daf908" providerId="LiveId" clId="{1E9F3211-B524-F24D-9FE0-FD91ADA29BC9}" dt="2020-10-05T07:54:47.615" v="324" actId="478"/>
          <ac:spMkLst>
            <pc:docMk/>
            <pc:sldMk cId="3174531677" sldId="263"/>
            <ac:spMk id="2" creationId="{EDA7BD7C-189C-4AD8-A8BE-6714776FB932}"/>
          </ac:spMkLst>
        </pc:spChg>
        <pc:spChg chg="add del mod">
          <ac:chgData name="増山 直輝" userId="87f0ca9226daf908" providerId="LiveId" clId="{1E9F3211-B524-F24D-9FE0-FD91ADA29BC9}" dt="2020-10-05T07:54:48.709" v="325" actId="478"/>
          <ac:spMkLst>
            <pc:docMk/>
            <pc:sldMk cId="3174531677" sldId="263"/>
            <ac:spMk id="5" creationId="{AE960592-14BA-B54C-A9B7-40670E25629F}"/>
          </ac:spMkLst>
        </pc:spChg>
        <pc:spChg chg="add mod">
          <ac:chgData name="増山 直輝" userId="87f0ca9226daf908" providerId="LiveId" clId="{1E9F3211-B524-F24D-9FE0-FD91ADA29BC9}" dt="2020-10-05T07:54:48.943" v="326"/>
          <ac:spMkLst>
            <pc:docMk/>
            <pc:sldMk cId="3174531677" sldId="263"/>
            <ac:spMk id="11" creationId="{0ACF2D0B-2FDA-3342-B568-2BEDE48C31C0}"/>
          </ac:spMkLst>
        </pc:spChg>
        <pc:picChg chg="del">
          <ac:chgData name="増山 直輝" userId="87f0ca9226daf908" providerId="LiveId" clId="{1E9F3211-B524-F24D-9FE0-FD91ADA29BC9}" dt="2020-10-05T07:23:09.506" v="5" actId="478"/>
          <ac:picMkLst>
            <pc:docMk/>
            <pc:sldMk cId="3174531677" sldId="263"/>
            <ac:picMk id="3" creationId="{21B113F9-E8B1-0A46-9D02-038D40F427A3}"/>
          </ac:picMkLst>
        </pc:picChg>
      </pc:sldChg>
      <pc:sldChg chg="delSp del mod modTransition delAnim">
        <pc:chgData name="増山 直輝" userId="87f0ca9226daf908" providerId="LiveId" clId="{1E9F3211-B524-F24D-9FE0-FD91ADA29BC9}" dt="2020-10-05T07:56:36.556" v="379" actId="2696"/>
        <pc:sldMkLst>
          <pc:docMk/>
          <pc:sldMk cId="2929631395" sldId="264"/>
        </pc:sldMkLst>
        <pc:picChg chg="del">
          <ac:chgData name="増山 直輝" userId="87f0ca9226daf908" providerId="LiveId" clId="{1E9F3211-B524-F24D-9FE0-FD91ADA29BC9}" dt="2020-10-05T07:23:15.502" v="7" actId="478"/>
          <ac:picMkLst>
            <pc:docMk/>
            <pc:sldMk cId="2929631395" sldId="264"/>
            <ac:picMk id="4" creationId="{112B7DA0-7A2C-F247-82B0-B8EDEDDA808A}"/>
          </ac:picMkLst>
        </pc:picChg>
      </pc:sldChg>
      <pc:sldChg chg="delSp del mod modTransition delAnim">
        <pc:chgData name="増山 直輝" userId="87f0ca9226daf908" providerId="LiveId" clId="{1E9F3211-B524-F24D-9FE0-FD91ADA29BC9}" dt="2020-10-05T07:23:26.632" v="9" actId="2696"/>
        <pc:sldMkLst>
          <pc:docMk/>
          <pc:sldMk cId="3227522060" sldId="265"/>
        </pc:sldMkLst>
        <pc:picChg chg="del">
          <ac:chgData name="増山 直輝" userId="87f0ca9226daf908" providerId="LiveId" clId="{1E9F3211-B524-F24D-9FE0-FD91ADA29BC9}" dt="2020-10-05T07:23:18.156" v="8" actId="478"/>
          <ac:picMkLst>
            <pc:docMk/>
            <pc:sldMk cId="3227522060" sldId="265"/>
            <ac:picMk id="5" creationId="{A12CC22A-3F4C-924B-B82F-B95B7384FE03}"/>
          </ac:picMkLst>
        </pc:picChg>
      </pc:sldChg>
      <pc:sldChg chg="del modTransition">
        <pc:chgData name="増山 直輝" userId="87f0ca9226daf908" providerId="LiveId" clId="{1E9F3211-B524-F24D-9FE0-FD91ADA29BC9}" dt="2020-10-05T07:23:26.805" v="27" actId="2696"/>
        <pc:sldMkLst>
          <pc:docMk/>
          <pc:sldMk cId="3203545067" sldId="266"/>
        </pc:sldMkLst>
      </pc:sldChg>
      <pc:sldChg chg="del modTransition">
        <pc:chgData name="増山 直輝" userId="87f0ca9226daf908" providerId="LiveId" clId="{1E9F3211-B524-F24D-9FE0-FD91ADA29BC9}" dt="2020-10-05T07:23:26.673" v="14" actId="2696"/>
        <pc:sldMkLst>
          <pc:docMk/>
          <pc:sldMk cId="1101235125" sldId="268"/>
        </pc:sldMkLst>
      </pc:sldChg>
      <pc:sldChg chg="del modTransition">
        <pc:chgData name="増山 直輝" userId="87f0ca9226daf908" providerId="LiveId" clId="{1E9F3211-B524-F24D-9FE0-FD91ADA29BC9}" dt="2020-10-05T07:23:26.859" v="30" actId="2696"/>
        <pc:sldMkLst>
          <pc:docMk/>
          <pc:sldMk cId="1240134603" sldId="269"/>
        </pc:sldMkLst>
      </pc:sldChg>
      <pc:sldChg chg="del modTransition">
        <pc:chgData name="増山 直輝" userId="87f0ca9226daf908" providerId="LiveId" clId="{1E9F3211-B524-F24D-9FE0-FD91ADA29BC9}" dt="2020-10-05T07:23:26.817" v="29" actId="2696"/>
        <pc:sldMkLst>
          <pc:docMk/>
          <pc:sldMk cId="1327926342" sldId="270"/>
        </pc:sldMkLst>
      </pc:sldChg>
      <pc:sldChg chg="del modTransition">
        <pc:chgData name="増山 直輝" userId="87f0ca9226daf908" providerId="LiveId" clId="{1E9F3211-B524-F24D-9FE0-FD91ADA29BC9}" dt="2020-10-05T07:23:26.666" v="13" actId="2696"/>
        <pc:sldMkLst>
          <pc:docMk/>
          <pc:sldMk cId="1627718798" sldId="271"/>
        </pc:sldMkLst>
      </pc:sldChg>
      <pc:sldChg chg="del modTransition">
        <pc:chgData name="増山 直輝" userId="87f0ca9226daf908" providerId="LiveId" clId="{1E9F3211-B524-F24D-9FE0-FD91ADA29BC9}" dt="2020-10-05T07:23:26.760" v="25" actId="2696"/>
        <pc:sldMkLst>
          <pc:docMk/>
          <pc:sldMk cId="4094686829" sldId="272"/>
        </pc:sldMkLst>
      </pc:sldChg>
      <pc:sldChg chg="del modTransition">
        <pc:chgData name="増山 直輝" userId="87f0ca9226daf908" providerId="LiveId" clId="{1E9F3211-B524-F24D-9FE0-FD91ADA29BC9}" dt="2020-10-05T07:23:26.651" v="11" actId="2696"/>
        <pc:sldMkLst>
          <pc:docMk/>
          <pc:sldMk cId="1295404139" sldId="273"/>
        </pc:sldMkLst>
      </pc:sldChg>
      <pc:sldChg chg="del modTransition">
        <pc:chgData name="増山 直輝" userId="87f0ca9226daf908" providerId="LiveId" clId="{1E9F3211-B524-F24D-9FE0-FD91ADA29BC9}" dt="2020-10-05T07:23:26.696" v="17" actId="2696"/>
        <pc:sldMkLst>
          <pc:docMk/>
          <pc:sldMk cId="2160434128" sldId="274"/>
        </pc:sldMkLst>
      </pc:sldChg>
      <pc:sldChg chg="modSp del modTransition">
        <pc:chgData name="増山 直輝" userId="87f0ca9226daf908" providerId="LiveId" clId="{1E9F3211-B524-F24D-9FE0-FD91ADA29BC9}" dt="2020-10-05T07:23:26.720" v="20" actId="2696"/>
        <pc:sldMkLst>
          <pc:docMk/>
          <pc:sldMk cId="88200993" sldId="275"/>
        </pc:sldMkLst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18" creationId="{59627D7B-2AE1-4145-BB3F-8AF7BA575450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0" creationId="{8FFCB73C-4F97-3A4F-810F-7BD499943DE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2" creationId="{22DB4E5E-36E3-CC48-BAAD-4ADC3482209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3" creationId="{20AF9B23-0F43-D844-9E0C-6771B69031C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4" creationId="{5C8CB5BF-4443-DB48-94C4-8B94CDCF3B3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5" creationId="{08D71172-C7F6-BB45-818A-B1B33B4BD60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6" creationId="{66C945E9-CCF8-D647-8721-131273A6E22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7" creationId="{8BA807A2-3536-804E-BAE4-8D7E2034016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8" creationId="{49F19A97-E290-7141-AF58-776CD2B490C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29" creationId="{4B66F927-46BC-8442-8562-4D781440B1A5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0" creationId="{4FAD30DD-32E8-714A-82B6-43083DA556C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1" creationId="{C80D2BD5-5254-8B4F-8056-90B748C36F0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2" creationId="{A611E853-E64F-2843-B8C1-DBA6B73FDAE7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5" creationId="{919DECCF-65C4-6A4B-9399-9098033885F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6" creationId="{C9C56DE7-3599-5048-AB53-65A5D60C1DDB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8" creationId="{DABD2CEB-16D7-0A49-945D-1087BF5F6A7E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39" creationId="{9DDCAC32-5209-9945-8A88-3888051CA45F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40" creationId="{B3BCE070-8654-4D4B-AB43-7777225CBB0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44" creationId="{93F269A9-EB40-2949-A481-1008565712E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8200993" sldId="275"/>
            <ac:spMk id="45" creationId="{220A73A9-9FF1-A04A-9752-0E1588682330}"/>
          </ac:spMkLst>
        </pc:s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88200993" sldId="275"/>
            <ac:grpSpMk id="1" creationId="{00000000-0000-0000-0000-000000000000}"/>
          </ac:grpSpMkLst>
        </pc:gr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88200993" sldId="275"/>
            <ac:grpSpMk id="37" creationId="{3BEB6543-E8AE-6A4C-AE4A-EC2AE80CF452}"/>
          </ac:grpSpMkLst>
        </pc:grp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88200993" sldId="275"/>
            <ac:graphicFrameMk id="41" creationId="{BC500A0E-08C5-284C-B39F-44187AA593A3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88200993" sldId="275"/>
            <ac:graphicFrameMk id="42" creationId="{935B9FE9-27EE-154D-A3A5-172179216671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88200993" sldId="275"/>
            <ac:graphicFrameMk id="43" creationId="{37E52E3F-EF45-3641-9494-BBACF1CE497F}"/>
          </ac:graphicFrameMkLst>
        </pc:graphicFrameChg>
        <pc:picChg chg="mod">
          <ac:chgData name="増山 直輝" userId="87f0ca9226daf908" providerId="LiveId" clId="{1E9F3211-B524-F24D-9FE0-FD91ADA29BC9}" dt="2020-10-05T07:22:49.661" v="0"/>
          <ac:picMkLst>
            <pc:docMk/>
            <pc:sldMk cId="88200993" sldId="275"/>
            <ac:picMk id="3" creationId="{0900DC69-D03B-D947-BDAF-5F367B1D9B1C}"/>
          </ac:picMkLst>
        </pc:pic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8200993" sldId="275"/>
            <ac:cxnSpMk id="19" creationId="{80AB93CB-3244-3341-B377-B91040E06E33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8200993" sldId="275"/>
            <ac:cxnSpMk id="21" creationId="{D508545B-3157-D747-9747-46BA0C1082DA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8200993" sldId="275"/>
            <ac:cxnSpMk id="33" creationId="{785F0CBD-BDA3-ED4E-8C59-68A7824C2D86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8200993" sldId="275"/>
            <ac:cxnSpMk id="34" creationId="{0543C6AF-7163-E54A-972A-D118B4490F7D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8200993" sldId="275"/>
            <ac:cxnSpMk id="46" creationId="{6499424D-FBDD-5447-9AB7-AE112064A3F4}"/>
          </ac:cxnSpMkLst>
        </pc:cxnChg>
      </pc:sldChg>
      <pc:sldChg chg="modSp del modTransition">
        <pc:chgData name="増山 直輝" userId="87f0ca9226daf908" providerId="LiveId" clId="{1E9F3211-B524-F24D-9FE0-FD91ADA29BC9}" dt="2020-10-05T07:23:26.742" v="22" actId="2696"/>
        <pc:sldMkLst>
          <pc:docMk/>
          <pc:sldMk cId="2438056086" sldId="276"/>
        </pc:sldMkLst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18" creationId="{59627D7B-2AE1-4145-BB3F-8AF7BA575450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0" creationId="{8FFCB73C-4F97-3A4F-810F-7BD499943DE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2" creationId="{22DB4E5E-36E3-CC48-BAAD-4ADC3482209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3" creationId="{20AF9B23-0F43-D844-9E0C-6771B69031C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4" creationId="{5C8CB5BF-4443-DB48-94C4-8B94CDCF3B3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5" creationId="{08D71172-C7F6-BB45-818A-B1B33B4BD60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6" creationId="{66C945E9-CCF8-D647-8721-131273A6E22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7" creationId="{8BA807A2-3536-804E-BAE4-8D7E2034016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8" creationId="{49F19A97-E290-7141-AF58-776CD2B490C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29" creationId="{4B66F927-46BC-8442-8562-4D781440B1A5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0" creationId="{4FAD30DD-32E8-714A-82B6-43083DA556C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1" creationId="{C80D2BD5-5254-8B4F-8056-90B748C36F0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2" creationId="{A611E853-E64F-2843-B8C1-DBA6B73FDAE7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5" creationId="{919DECCF-65C4-6A4B-9399-9098033885F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6" creationId="{C9C56DE7-3599-5048-AB53-65A5D60C1DDB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8" creationId="{DABD2CEB-16D7-0A49-945D-1087BF5F6A7E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39" creationId="{9DDCAC32-5209-9945-8A88-3888051CA45F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40" creationId="{B3BCE070-8654-4D4B-AB43-7777225CBB0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47" creationId="{59569BF4-9684-DD4D-9903-AF8DB551D6A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2438056086" sldId="276"/>
            <ac:spMk id="48" creationId="{5335C403-EE4A-364E-9379-AE437EFA03D9}"/>
          </ac:spMkLst>
        </pc:s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2438056086" sldId="276"/>
            <ac:grpSpMk id="1" creationId="{00000000-0000-0000-0000-000000000000}"/>
          </ac:grpSpMkLst>
        </pc:gr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2438056086" sldId="276"/>
            <ac:grpSpMk id="37" creationId="{3BEB6543-E8AE-6A4C-AE4A-EC2AE80CF452}"/>
          </ac:grpSpMkLst>
        </pc:grp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2438056086" sldId="276"/>
            <ac:graphicFrameMk id="41" creationId="{BC500A0E-08C5-284C-B39F-44187AA593A3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2438056086" sldId="276"/>
            <ac:graphicFrameMk id="46" creationId="{345F2E86-47B6-5442-A2DD-629B8D6D2DF8}"/>
          </ac:graphicFrameMkLst>
        </pc:graphicFrameChg>
        <pc:picChg chg="mod">
          <ac:chgData name="増山 直輝" userId="87f0ca9226daf908" providerId="LiveId" clId="{1E9F3211-B524-F24D-9FE0-FD91ADA29BC9}" dt="2020-10-05T07:22:49.661" v="0"/>
          <ac:picMkLst>
            <pc:docMk/>
            <pc:sldMk cId="2438056086" sldId="276"/>
            <ac:picMk id="3" creationId="{0132D515-6A88-9948-9744-571A08CB7D90}"/>
          </ac:picMkLst>
        </pc:pic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2438056086" sldId="276"/>
            <ac:cxnSpMk id="19" creationId="{80AB93CB-3244-3341-B377-B91040E06E33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2438056086" sldId="276"/>
            <ac:cxnSpMk id="21" creationId="{D508545B-3157-D747-9747-46BA0C1082DA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2438056086" sldId="276"/>
            <ac:cxnSpMk id="33" creationId="{785F0CBD-BDA3-ED4E-8C59-68A7824C2D86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2438056086" sldId="276"/>
            <ac:cxnSpMk id="34" creationId="{0543C6AF-7163-E54A-972A-D118B4490F7D}"/>
          </ac:cxnSpMkLst>
        </pc:cxnChg>
      </pc:sldChg>
      <pc:sldChg chg="modSp del modTransition">
        <pc:chgData name="増山 直輝" userId="87f0ca9226daf908" providerId="LiveId" clId="{1E9F3211-B524-F24D-9FE0-FD91ADA29BC9}" dt="2020-10-05T07:23:26.704" v="18" actId="2696"/>
        <pc:sldMkLst>
          <pc:docMk/>
          <pc:sldMk cId="1679499646" sldId="277"/>
        </pc:sldMkLst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18" creationId="{59627D7B-2AE1-4145-BB3F-8AF7BA575450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0" creationId="{8FFCB73C-4F97-3A4F-810F-7BD499943DE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2" creationId="{22DB4E5E-36E3-CC48-BAAD-4ADC3482209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3" creationId="{20AF9B23-0F43-D844-9E0C-6771B69031C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4" creationId="{5C8CB5BF-4443-DB48-94C4-8B94CDCF3B3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5" creationId="{08D71172-C7F6-BB45-818A-B1B33B4BD60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6" creationId="{66C945E9-CCF8-D647-8721-131273A6E22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7" creationId="{8BA807A2-3536-804E-BAE4-8D7E2034016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8" creationId="{49F19A97-E290-7141-AF58-776CD2B490C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29" creationId="{4B66F927-46BC-8442-8562-4D781440B1A5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0" creationId="{4FAD30DD-32E8-714A-82B6-43083DA556C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1" creationId="{C80D2BD5-5254-8B4F-8056-90B748C36F0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2" creationId="{A611E853-E64F-2843-B8C1-DBA6B73FDAE7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5" creationId="{919DECCF-65C4-6A4B-9399-9098033885F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6" creationId="{C9C56DE7-3599-5048-AB53-65A5D60C1DDB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8" creationId="{DABD2CEB-16D7-0A49-945D-1087BF5F6A7E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39" creationId="{9DDCAC32-5209-9945-8A88-3888051CA45F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40" creationId="{B3BCE070-8654-4D4B-AB43-7777225CBB0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42" creationId="{F25B494E-E9F0-8847-814C-6A9001BB0085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43" creationId="{FC3AE119-5EE6-0340-B29F-153E44D912D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1679499646" sldId="277"/>
            <ac:spMk id="47" creationId="{A5A0C0CD-B1B7-F441-B7AA-CDCF404EBCEB}"/>
          </ac:spMkLst>
        </pc:s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1679499646" sldId="277"/>
            <ac:grpSpMk id="1" creationId="{00000000-0000-0000-0000-000000000000}"/>
          </ac:grpSpMkLst>
        </pc:gr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1679499646" sldId="277"/>
            <ac:grpSpMk id="37" creationId="{3BEB6543-E8AE-6A4C-AE4A-EC2AE80CF452}"/>
          </ac:grpSpMkLst>
        </pc:grp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1679499646" sldId="277"/>
            <ac:graphicFrameMk id="41" creationId="{BC500A0E-08C5-284C-B39F-44187AA593A3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1679499646" sldId="277"/>
            <ac:graphicFrameMk id="46" creationId="{345F2E86-47B6-5442-A2DD-629B8D6D2DF8}"/>
          </ac:graphicFrameMkLst>
        </pc:graphicFrameChg>
        <pc:picChg chg="mod">
          <ac:chgData name="増山 直輝" userId="87f0ca9226daf908" providerId="LiveId" clId="{1E9F3211-B524-F24D-9FE0-FD91ADA29BC9}" dt="2020-10-05T07:22:49.661" v="0"/>
          <ac:picMkLst>
            <pc:docMk/>
            <pc:sldMk cId="1679499646" sldId="277"/>
            <ac:picMk id="3" creationId="{52F11BB4-6439-1841-B0A8-B55825EF6076}"/>
          </ac:picMkLst>
        </pc:pic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1679499646" sldId="277"/>
            <ac:cxnSpMk id="19" creationId="{80AB93CB-3244-3341-B377-B91040E06E33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1679499646" sldId="277"/>
            <ac:cxnSpMk id="21" creationId="{D508545B-3157-D747-9747-46BA0C1082DA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1679499646" sldId="277"/>
            <ac:cxnSpMk id="33" creationId="{785F0CBD-BDA3-ED4E-8C59-68A7824C2D86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1679499646" sldId="277"/>
            <ac:cxnSpMk id="34" creationId="{0543C6AF-7163-E54A-972A-D118B4490F7D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1679499646" sldId="277"/>
            <ac:cxnSpMk id="45" creationId="{8F962E1A-4127-1446-BE6D-C63C84E72135}"/>
          </ac:cxnSpMkLst>
        </pc:cxnChg>
      </pc:sldChg>
      <pc:sldChg chg="modSp del modTransition">
        <pc:chgData name="増山 直輝" userId="87f0ca9226daf908" providerId="LiveId" clId="{1E9F3211-B524-F24D-9FE0-FD91ADA29BC9}" dt="2020-10-05T07:23:26.643" v="10" actId="2696"/>
        <pc:sldMkLst>
          <pc:docMk/>
          <pc:sldMk cId="878444195" sldId="278"/>
        </pc:sldMkLst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18" creationId="{59627D7B-2AE1-4145-BB3F-8AF7BA575450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0" creationId="{8FFCB73C-4F97-3A4F-810F-7BD499943DE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2" creationId="{22DB4E5E-36E3-CC48-BAAD-4ADC3482209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3" creationId="{20AF9B23-0F43-D844-9E0C-6771B69031C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4" creationId="{5C8CB5BF-4443-DB48-94C4-8B94CDCF3B3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5" creationId="{08D71172-C7F6-BB45-818A-B1B33B4BD60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6" creationId="{66C945E9-CCF8-D647-8721-131273A6E22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7" creationId="{8BA807A2-3536-804E-BAE4-8D7E2034016A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8" creationId="{49F19A97-E290-7141-AF58-776CD2B490C9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29" creationId="{4B66F927-46BC-8442-8562-4D781440B1A5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0" creationId="{4FAD30DD-32E8-714A-82B6-43083DA556C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1" creationId="{C80D2BD5-5254-8B4F-8056-90B748C36F01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2" creationId="{A611E853-E64F-2843-B8C1-DBA6B73FDAE7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5" creationId="{919DECCF-65C4-6A4B-9399-9098033885FC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6" creationId="{C9C56DE7-3599-5048-AB53-65A5D60C1DDB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8" creationId="{DABD2CEB-16D7-0A49-945D-1087BF5F6A7E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39" creationId="{9DDCAC32-5209-9945-8A88-3888051CA45F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40" creationId="{B3BCE070-8654-4D4B-AB43-7777225CBB0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43" creationId="{FC3AE119-5EE6-0340-B29F-153E44D912D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44" creationId="{93F269A9-EB40-2949-A481-1008565712ED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47" creationId="{E58C3B60-F2FB-3946-AAAC-87AD913B751B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878444195" sldId="278"/>
            <ac:spMk id="48" creationId="{FE1DC512-198E-C244-AE60-FCD0BEF3AF6A}"/>
          </ac:spMkLst>
        </pc:s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878444195" sldId="278"/>
            <ac:grpSpMk id="1" creationId="{00000000-0000-0000-0000-000000000000}"/>
          </ac:grpSpMkLst>
        </pc:gr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878444195" sldId="278"/>
            <ac:grpSpMk id="37" creationId="{3BEB6543-E8AE-6A4C-AE4A-EC2AE80CF452}"/>
          </ac:grpSpMkLst>
        </pc:grp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878444195" sldId="278"/>
            <ac:graphicFrameMk id="41" creationId="{BC500A0E-08C5-284C-B39F-44187AA593A3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878444195" sldId="278"/>
            <ac:graphicFrameMk id="46" creationId="{345F2E86-47B6-5442-A2DD-629B8D6D2DF8}"/>
          </ac:graphicFrameMkLst>
        </pc:graphicFrameChg>
        <pc:picChg chg="mod">
          <ac:chgData name="増山 直輝" userId="87f0ca9226daf908" providerId="LiveId" clId="{1E9F3211-B524-F24D-9FE0-FD91ADA29BC9}" dt="2020-10-05T07:22:49.661" v="0"/>
          <ac:picMkLst>
            <pc:docMk/>
            <pc:sldMk cId="878444195" sldId="278"/>
            <ac:picMk id="3" creationId="{CE764239-66B3-1B48-A040-415ABCCDC099}"/>
          </ac:picMkLst>
        </pc:pic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78444195" sldId="278"/>
            <ac:cxnSpMk id="19" creationId="{80AB93CB-3244-3341-B377-B91040E06E33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78444195" sldId="278"/>
            <ac:cxnSpMk id="21" creationId="{D508545B-3157-D747-9747-46BA0C1082DA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78444195" sldId="278"/>
            <ac:cxnSpMk id="33" creationId="{785F0CBD-BDA3-ED4E-8C59-68A7824C2D86}"/>
          </ac:cxnSpMkLst>
        </pc:cxnChg>
        <pc:cxnChg chg="mod">
          <ac:chgData name="増山 直輝" userId="87f0ca9226daf908" providerId="LiveId" clId="{1E9F3211-B524-F24D-9FE0-FD91ADA29BC9}" dt="2020-10-05T07:22:49.661" v="0"/>
          <ac:cxnSpMkLst>
            <pc:docMk/>
            <pc:sldMk cId="878444195" sldId="278"/>
            <ac:cxnSpMk id="34" creationId="{0543C6AF-7163-E54A-972A-D118B4490F7D}"/>
          </ac:cxnSpMkLst>
        </pc:cxnChg>
      </pc:sldChg>
      <pc:sldChg chg="del modTransition">
        <pc:chgData name="増山 直輝" userId="87f0ca9226daf908" providerId="LiveId" clId="{1E9F3211-B524-F24D-9FE0-FD91ADA29BC9}" dt="2020-10-05T07:23:26.762" v="26" actId="2696"/>
        <pc:sldMkLst>
          <pc:docMk/>
          <pc:sldMk cId="3950485802" sldId="279"/>
        </pc:sldMkLst>
      </pc:sldChg>
      <pc:sldChg chg="modSp del modTransition">
        <pc:chgData name="増山 直輝" userId="87f0ca9226daf908" providerId="LiveId" clId="{1E9F3211-B524-F24D-9FE0-FD91ADA29BC9}" dt="2020-10-05T07:23:26.678" v="15" actId="2696"/>
        <pc:sldMkLst>
          <pc:docMk/>
          <pc:sldMk cId="3488637563" sldId="280"/>
        </pc:sldMkLst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2" creationId="{EDA7BD7C-189C-4AD8-A8BE-6714776FB932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13" creationId="{4AF2835A-93CF-AC47-B43F-6A1FE21F7A43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18" creationId="{762143A4-D980-444B-9759-678183CD5348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22" creationId="{A7E5768D-AAB8-3549-955F-9623EB32CF14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23" creationId="{31126A5E-A3BD-8945-8C59-4ABE5180D527}"/>
          </ac:spMkLst>
        </pc:spChg>
        <pc:spChg chg="mod">
          <ac:chgData name="増山 直輝" userId="87f0ca9226daf908" providerId="LiveId" clId="{1E9F3211-B524-F24D-9FE0-FD91ADA29BC9}" dt="2020-10-05T07:22:49.661" v="0"/>
          <ac:spMkLst>
            <pc:docMk/>
            <pc:sldMk cId="3488637563" sldId="280"/>
            <ac:spMk id="24" creationId="{7CDB3019-D491-D04A-A976-CCF157059C7C}"/>
          </ac:spMkLst>
        </pc:spChg>
        <pc:grpChg chg="mod">
          <ac:chgData name="増山 直輝" userId="87f0ca9226daf908" providerId="LiveId" clId="{1E9F3211-B524-F24D-9FE0-FD91ADA29BC9}" dt="2020-10-05T07:22:49.661" v="0"/>
          <ac:grpSpMkLst>
            <pc:docMk/>
            <pc:sldMk cId="3488637563" sldId="280"/>
            <ac:grpSpMk id="1" creationId="{00000000-0000-0000-0000-000000000000}"/>
          </ac:grpSpMkLst>
        </pc:grp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3488637563" sldId="280"/>
            <ac:graphicFrameMk id="15" creationId="{F2FD5F99-A849-7E4F-83AE-289AEC906758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3488637563" sldId="280"/>
            <ac:graphicFrameMk id="20" creationId="{A03940A3-6A04-FC47-B9DC-64D496F137C2}"/>
          </ac:graphicFrameMkLst>
        </pc:graphicFrameChg>
        <pc:graphicFrameChg chg="mod">
          <ac:chgData name="増山 直輝" userId="87f0ca9226daf908" providerId="LiveId" clId="{1E9F3211-B524-F24D-9FE0-FD91ADA29BC9}" dt="2020-10-05T07:22:49.661" v="0"/>
          <ac:graphicFrameMkLst>
            <pc:docMk/>
            <pc:sldMk cId="3488637563" sldId="280"/>
            <ac:graphicFrameMk id="21" creationId="{BDEE63F4-8ADD-654E-8F8F-DDA1E77BB01D}"/>
          </ac:graphicFrameMkLst>
        </pc:graphicFrameChg>
        <pc:picChg chg="mod">
          <ac:chgData name="増山 直輝" userId="87f0ca9226daf908" providerId="LiveId" clId="{1E9F3211-B524-F24D-9FE0-FD91ADA29BC9}" dt="2020-10-05T07:22:49.661" v="0"/>
          <ac:picMkLst>
            <pc:docMk/>
            <pc:sldMk cId="3488637563" sldId="280"/>
            <ac:picMk id="3" creationId="{CB3721E3-925E-304A-B951-71F2F2252197}"/>
          </ac:picMkLst>
        </pc:picChg>
      </pc:sldChg>
      <pc:sldChg chg="del modTransition">
        <pc:chgData name="増山 直輝" userId="87f0ca9226daf908" providerId="LiveId" clId="{1E9F3211-B524-F24D-9FE0-FD91ADA29BC9}" dt="2020-10-05T07:23:26.733" v="21" actId="2696"/>
        <pc:sldMkLst>
          <pc:docMk/>
          <pc:sldMk cId="2605241788" sldId="281"/>
        </pc:sldMkLst>
      </pc:sldChg>
      <pc:sldChg chg="del modTransition">
        <pc:chgData name="増山 直輝" userId="87f0ca9226daf908" providerId="LiveId" clId="{1E9F3211-B524-F24D-9FE0-FD91ADA29BC9}" dt="2020-10-05T07:23:26.755" v="24" actId="2696"/>
        <pc:sldMkLst>
          <pc:docMk/>
          <pc:sldMk cId="2679950314" sldId="283"/>
        </pc:sldMkLst>
      </pc:sldChg>
      <pc:sldChg chg="addSp delSp modSp mod modTransition delAnim">
        <pc:chgData name="増山 直輝" userId="87f0ca9226daf908" providerId="LiveId" clId="{1E9F3211-B524-F24D-9FE0-FD91ADA29BC9}" dt="2020-10-18T15:46:23.146" v="10576" actId="478"/>
        <pc:sldMkLst>
          <pc:docMk/>
          <pc:sldMk cId="930107575" sldId="284"/>
        </pc:sldMkLst>
        <pc:spChg chg="del">
          <ac:chgData name="増山 直輝" userId="87f0ca9226daf908" providerId="LiveId" clId="{1E9F3211-B524-F24D-9FE0-FD91ADA29BC9}" dt="2020-10-05T07:55:56.084" v="350" actId="478"/>
          <ac:spMkLst>
            <pc:docMk/>
            <pc:sldMk cId="930107575" sldId="284"/>
            <ac:spMk id="2" creationId="{EDA7BD7C-189C-4AD8-A8BE-6714776FB932}"/>
          </ac:spMkLst>
        </pc:spChg>
        <pc:spChg chg="add del mod">
          <ac:chgData name="増山 直輝" userId="87f0ca9226daf908" providerId="LiveId" clId="{1E9F3211-B524-F24D-9FE0-FD91ADA29BC9}" dt="2020-10-05T07:55:57.133" v="351" actId="478"/>
          <ac:spMkLst>
            <pc:docMk/>
            <pc:sldMk cId="930107575" sldId="284"/>
            <ac:spMk id="10" creationId="{6E9404E5-555F-5C40-BD73-B82B873124CE}"/>
          </ac:spMkLst>
        </pc:spChg>
        <pc:spChg chg="add mod">
          <ac:chgData name="増山 直輝" userId="87f0ca9226daf908" providerId="LiveId" clId="{1E9F3211-B524-F24D-9FE0-FD91ADA29BC9}" dt="2020-10-05T07:56:26.269" v="378" actId="14100"/>
          <ac:spMkLst>
            <pc:docMk/>
            <pc:sldMk cId="930107575" sldId="284"/>
            <ac:spMk id="11" creationId="{16315579-89FC-3743-B559-EF7C2AB917E8}"/>
          </ac:spMkLst>
        </pc:spChg>
        <pc:picChg chg="del">
          <ac:chgData name="増山 直輝" userId="87f0ca9226daf908" providerId="LiveId" clId="{1E9F3211-B524-F24D-9FE0-FD91ADA29BC9}" dt="2020-10-18T15:46:23.146" v="10576" actId="478"/>
          <ac:picMkLst>
            <pc:docMk/>
            <pc:sldMk cId="930107575" sldId="284"/>
            <ac:picMk id="7" creationId="{21AB1F0D-AC5A-F042-AE3F-F9874795B8CF}"/>
          </ac:picMkLst>
        </pc:picChg>
        <pc:picChg chg="del mod">
          <ac:chgData name="増山 直輝" userId="87f0ca9226daf908" providerId="LiveId" clId="{1E9F3211-B524-F24D-9FE0-FD91ADA29BC9}" dt="2020-10-05T07:23:32.494" v="32" actId="478"/>
          <ac:picMkLst>
            <pc:docMk/>
            <pc:sldMk cId="930107575" sldId="284"/>
            <ac:picMk id="9" creationId="{961A1574-EA3C-174C-9022-BE6CBDACC6E5}"/>
          </ac:picMkLst>
        </pc:picChg>
      </pc:sldChg>
      <pc:sldChg chg="del modTransition">
        <pc:chgData name="増山 直輝" userId="87f0ca9226daf908" providerId="LiveId" clId="{1E9F3211-B524-F24D-9FE0-FD91ADA29BC9}" dt="2020-10-05T07:23:26.659" v="12" actId="2696"/>
        <pc:sldMkLst>
          <pc:docMk/>
          <pc:sldMk cId="3357054316" sldId="286"/>
        </pc:sldMkLst>
      </pc:sldChg>
      <pc:sldChg chg="delSp modSp mod modTransition delAnim">
        <pc:chgData name="増山 直輝" userId="87f0ca9226daf908" providerId="LiveId" clId="{1E9F3211-B524-F24D-9FE0-FD91ADA29BC9}" dt="2020-10-05T07:54:31.303" v="320"/>
        <pc:sldMkLst>
          <pc:docMk/>
          <pc:sldMk cId="793438131" sldId="287"/>
        </pc:sldMkLst>
        <pc:spChg chg="mod">
          <ac:chgData name="増山 直輝" userId="87f0ca9226daf908" providerId="LiveId" clId="{1E9F3211-B524-F24D-9FE0-FD91ADA29BC9}" dt="2020-10-05T07:54:31.303" v="320"/>
          <ac:spMkLst>
            <pc:docMk/>
            <pc:sldMk cId="793438131" sldId="287"/>
            <ac:spMk id="2" creationId="{EDA7BD7C-189C-4AD8-A8BE-6714776FB932}"/>
          </ac:spMkLst>
        </pc:spChg>
        <pc:picChg chg="del">
          <ac:chgData name="増山 直輝" userId="87f0ca9226daf908" providerId="LiveId" clId="{1E9F3211-B524-F24D-9FE0-FD91ADA29BC9}" dt="2020-10-05T07:23:01.272" v="2" actId="478"/>
          <ac:picMkLst>
            <pc:docMk/>
            <pc:sldMk cId="793438131" sldId="287"/>
            <ac:picMk id="4" creationId="{ADD7BB3F-4135-FB43-BB94-C003A78BC9AC}"/>
          </ac:picMkLst>
        </pc:picChg>
      </pc:sldChg>
      <pc:sldChg chg="del modTransition">
        <pc:chgData name="増山 直輝" userId="87f0ca9226daf908" providerId="LiveId" clId="{1E9F3211-B524-F24D-9FE0-FD91ADA29BC9}" dt="2020-10-05T07:23:26.809" v="28" actId="2696"/>
        <pc:sldMkLst>
          <pc:docMk/>
          <pc:sldMk cId="2160033673" sldId="288"/>
        </pc:sldMkLst>
      </pc:sldChg>
      <pc:sldChg chg="del modTransition">
        <pc:chgData name="増山 直輝" userId="87f0ca9226daf908" providerId="LiveId" clId="{1E9F3211-B524-F24D-9FE0-FD91ADA29BC9}" dt="2020-10-05T07:23:26.745" v="23" actId="2696"/>
        <pc:sldMkLst>
          <pc:docMk/>
          <pc:sldMk cId="3004199745" sldId="289"/>
        </pc:sldMkLst>
      </pc:sldChg>
      <pc:sldChg chg="del modTransition">
        <pc:chgData name="増山 直輝" userId="87f0ca9226daf908" providerId="LiveId" clId="{1E9F3211-B524-F24D-9FE0-FD91ADA29BC9}" dt="2020-10-05T07:23:26.687" v="16" actId="2696"/>
        <pc:sldMkLst>
          <pc:docMk/>
          <pc:sldMk cId="1042615913" sldId="291"/>
        </pc:sldMkLst>
      </pc:sldChg>
      <pc:sldChg chg="del modTransition">
        <pc:chgData name="増山 直輝" userId="87f0ca9226daf908" providerId="LiveId" clId="{1E9F3211-B524-F24D-9FE0-FD91ADA29BC9}" dt="2020-10-05T07:23:26.712" v="19" actId="2696"/>
        <pc:sldMkLst>
          <pc:docMk/>
          <pc:sldMk cId="3184613983" sldId="292"/>
        </pc:sldMkLst>
      </pc:sldChg>
      <pc:sldChg chg="addSp delSp modSp del mod modTransition delAnim">
        <pc:chgData name="増山 直輝" userId="87f0ca9226daf908" providerId="LiveId" clId="{1E9F3211-B524-F24D-9FE0-FD91ADA29BC9}" dt="2020-10-17T11:33:10.941" v="3029" actId="2696"/>
        <pc:sldMkLst>
          <pc:docMk/>
          <pc:sldMk cId="1789181174" sldId="293"/>
        </pc:sldMkLst>
        <pc:spChg chg="del">
          <ac:chgData name="増山 直輝" userId="87f0ca9226daf908" providerId="LiveId" clId="{1E9F3211-B524-F24D-9FE0-FD91ADA29BC9}" dt="2020-10-05T07:55:15.906" v="327" actId="478"/>
          <ac:spMkLst>
            <pc:docMk/>
            <pc:sldMk cId="1789181174" sldId="293"/>
            <ac:spMk id="2" creationId="{EDA7BD7C-189C-4AD8-A8BE-6714776FB932}"/>
          </ac:spMkLst>
        </pc:spChg>
        <pc:spChg chg="add del mod">
          <ac:chgData name="増山 直輝" userId="87f0ca9226daf908" providerId="LiveId" clId="{1E9F3211-B524-F24D-9FE0-FD91ADA29BC9}" dt="2020-10-05T07:55:18.295" v="328" actId="478"/>
          <ac:spMkLst>
            <pc:docMk/>
            <pc:sldMk cId="1789181174" sldId="293"/>
            <ac:spMk id="5" creationId="{0AA0CCBF-F907-6D4C-A0CE-52DF459DAD94}"/>
          </ac:spMkLst>
        </pc:spChg>
        <pc:spChg chg="add mod">
          <ac:chgData name="増山 直輝" userId="87f0ca9226daf908" providerId="LiveId" clId="{1E9F3211-B524-F24D-9FE0-FD91ADA29BC9}" dt="2020-10-05T07:55:30.286" v="349" actId="20577"/>
          <ac:spMkLst>
            <pc:docMk/>
            <pc:sldMk cId="1789181174" sldId="293"/>
            <ac:spMk id="16" creationId="{93A8FE68-EC7A-4440-A041-72595734ADB2}"/>
          </ac:spMkLst>
        </pc:spChg>
        <pc:picChg chg="del">
          <ac:chgData name="増山 直輝" userId="87f0ca9226daf908" providerId="LiveId" clId="{1E9F3211-B524-F24D-9FE0-FD91ADA29BC9}" dt="2020-10-05T07:23:12.852" v="6" actId="478"/>
          <ac:picMkLst>
            <pc:docMk/>
            <pc:sldMk cId="1789181174" sldId="293"/>
            <ac:picMk id="3" creationId="{8B1C9849-7726-634F-8036-43318FBB2BE8}"/>
          </ac:picMkLst>
        </pc:picChg>
      </pc:sldChg>
      <pc:sldChg chg="delSp add del mod modNotesTx">
        <pc:chgData name="増山 直輝" userId="87f0ca9226daf908" providerId="LiveId" clId="{1E9F3211-B524-F24D-9FE0-FD91ADA29BC9}" dt="2020-10-17T11:33:15.793" v="3030" actId="2696"/>
        <pc:sldMkLst>
          <pc:docMk/>
          <pc:sldMk cId="3921023286" sldId="294"/>
        </pc:sldMkLst>
        <pc:spChg chg="del">
          <ac:chgData name="増山 直輝" userId="87f0ca9226daf908" providerId="LiveId" clId="{1E9F3211-B524-F24D-9FE0-FD91ADA29BC9}" dt="2020-10-05T07:56:53.007" v="382" actId="478"/>
          <ac:spMkLst>
            <pc:docMk/>
            <pc:sldMk cId="3921023286" sldId="294"/>
            <ac:spMk id="11" creationId="{0A9F4180-BA5C-C548-A7A3-E5238F99743B}"/>
          </ac:spMkLst>
        </pc:spChg>
        <pc:spChg chg="del">
          <ac:chgData name="増山 直輝" userId="87f0ca9226daf908" providerId="LiveId" clId="{1E9F3211-B524-F24D-9FE0-FD91ADA29BC9}" dt="2020-10-05T07:56:53.007" v="382" actId="478"/>
          <ac:spMkLst>
            <pc:docMk/>
            <pc:sldMk cId="3921023286" sldId="294"/>
            <ac:spMk id="12" creationId="{B9208AC7-B75B-6D43-9041-FF2BF0DD4B55}"/>
          </ac:spMkLst>
        </pc:spChg>
        <pc:spChg chg="del">
          <ac:chgData name="増山 直輝" userId="87f0ca9226daf908" providerId="LiveId" clId="{1E9F3211-B524-F24D-9FE0-FD91ADA29BC9}" dt="2020-10-05T07:56:53.007" v="382" actId="478"/>
          <ac:spMkLst>
            <pc:docMk/>
            <pc:sldMk cId="3921023286" sldId="294"/>
            <ac:spMk id="13" creationId="{9B073E3C-9AD7-8647-ACF0-54CBBBFFAFAC}"/>
          </ac:spMkLst>
        </pc:spChg>
        <pc:spChg chg="del">
          <ac:chgData name="増山 直輝" userId="87f0ca9226daf908" providerId="LiveId" clId="{1E9F3211-B524-F24D-9FE0-FD91ADA29BC9}" dt="2020-10-05T07:56:53.007" v="382" actId="478"/>
          <ac:spMkLst>
            <pc:docMk/>
            <pc:sldMk cId="3921023286" sldId="294"/>
            <ac:spMk id="14" creationId="{7F809BC7-3114-5B41-9F49-AB061F09D093}"/>
          </ac:spMkLst>
        </pc:spChg>
        <pc:spChg chg="del">
          <ac:chgData name="増山 直輝" userId="87f0ca9226daf908" providerId="LiveId" clId="{1E9F3211-B524-F24D-9FE0-FD91ADA29BC9}" dt="2020-10-05T07:56:54.953" v="383" actId="478"/>
          <ac:spMkLst>
            <pc:docMk/>
            <pc:sldMk cId="3921023286" sldId="294"/>
            <ac:spMk id="15" creationId="{E7B70425-5D39-3D4A-B7C4-6D7CCB5088C1}"/>
          </ac:spMkLst>
        </pc:spChg>
      </pc:sldChg>
      <pc:sldChg chg="add del">
        <pc:chgData name="増山 直輝" userId="87f0ca9226daf908" providerId="LiveId" clId="{1E9F3211-B524-F24D-9FE0-FD91ADA29BC9}" dt="2020-10-17T11:33:17.114" v="3031" actId="2696"/>
        <pc:sldMkLst>
          <pc:docMk/>
          <pc:sldMk cId="2148145834" sldId="295"/>
        </pc:sldMkLst>
      </pc:sldChg>
      <pc:sldChg chg="add del">
        <pc:chgData name="増山 直輝" userId="87f0ca9226daf908" providerId="LiveId" clId="{1E9F3211-B524-F24D-9FE0-FD91ADA29BC9}" dt="2020-10-17T11:33:18.585" v="3032" actId="2696"/>
        <pc:sldMkLst>
          <pc:docMk/>
          <pc:sldMk cId="4142552331" sldId="296"/>
        </pc:sldMkLst>
      </pc:sldChg>
      <pc:sldChg chg="addSp delSp modSp mod modNotesTx">
        <pc:chgData name="増山 直輝" userId="87f0ca9226daf908" providerId="LiveId" clId="{1E9F3211-B524-F24D-9FE0-FD91ADA29BC9}" dt="2020-10-08T07:32:19.073" v="806"/>
        <pc:sldMkLst>
          <pc:docMk/>
          <pc:sldMk cId="2845416289" sldId="297"/>
        </pc:sldMkLst>
        <pc:spChg chg="del">
          <ac:chgData name="増山 直輝" userId="87f0ca9226daf908" providerId="LiveId" clId="{1E9F3211-B524-F24D-9FE0-FD91ADA29BC9}" dt="2020-10-08T07:32:13.087" v="804" actId="478"/>
          <ac:spMkLst>
            <pc:docMk/>
            <pc:sldMk cId="2845416289" sldId="297"/>
            <ac:spMk id="3" creationId="{7F0197DE-B24F-41DB-AB59-112FB39C5346}"/>
          </ac:spMkLst>
        </pc:spChg>
        <pc:spChg chg="add del mod">
          <ac:chgData name="増山 直輝" userId="87f0ca9226daf908" providerId="LiveId" clId="{1E9F3211-B524-F24D-9FE0-FD91ADA29BC9}" dt="2020-10-08T07:32:15.288" v="805" actId="478"/>
          <ac:spMkLst>
            <pc:docMk/>
            <pc:sldMk cId="2845416289" sldId="297"/>
            <ac:spMk id="4" creationId="{0A9042C5-36F3-BA4B-934F-94AF69B2447D}"/>
          </ac:spMkLst>
        </pc:spChg>
        <pc:spChg chg="add mod">
          <ac:chgData name="増山 直輝" userId="87f0ca9226daf908" providerId="LiveId" clId="{1E9F3211-B524-F24D-9FE0-FD91ADA29BC9}" dt="2020-10-08T07:32:19.073" v="806"/>
          <ac:spMkLst>
            <pc:docMk/>
            <pc:sldMk cId="2845416289" sldId="297"/>
            <ac:spMk id="7" creationId="{A63D08C5-9AB2-6742-8823-C7E1DED18D3D}"/>
          </ac:spMkLst>
        </pc:spChg>
      </pc:sldChg>
      <pc:sldChg chg="del">
        <pc:chgData name="増山 直輝" userId="87f0ca9226daf908" providerId="LiveId" clId="{1E9F3211-B524-F24D-9FE0-FD91ADA29BC9}" dt="2020-10-15T15:26:11.830" v="1184" actId="2696"/>
        <pc:sldMkLst>
          <pc:docMk/>
          <pc:sldMk cId="495831595" sldId="302"/>
        </pc:sldMkLst>
      </pc:sldChg>
      <pc:sldChg chg="modSp del mod">
        <pc:chgData name="増山 直輝" userId="87f0ca9226daf908" providerId="LiveId" clId="{1E9F3211-B524-F24D-9FE0-FD91ADA29BC9}" dt="2020-10-15T12:58:05.285" v="1024" actId="2696"/>
        <pc:sldMkLst>
          <pc:docMk/>
          <pc:sldMk cId="4159785047" sldId="304"/>
        </pc:sldMkLst>
        <pc:spChg chg="mod">
          <ac:chgData name="増山 直輝" userId="87f0ca9226daf908" providerId="LiveId" clId="{1E9F3211-B524-F24D-9FE0-FD91ADA29BC9}" dt="2020-10-15T12:46:35.972" v="829" actId="242"/>
          <ac:spMkLst>
            <pc:docMk/>
            <pc:sldMk cId="4159785047" sldId="304"/>
            <ac:spMk id="7" creationId="{A63D08C5-9AB2-6742-8823-C7E1DED18D3D}"/>
          </ac:spMkLst>
        </pc:spChg>
        <pc:spChg chg="mod">
          <ac:chgData name="増山 直輝" userId="87f0ca9226daf908" providerId="LiveId" clId="{1E9F3211-B524-F24D-9FE0-FD91ADA29BC9}" dt="2020-10-15T12:46:39.549" v="830" actId="242"/>
          <ac:spMkLst>
            <pc:docMk/>
            <pc:sldMk cId="4159785047" sldId="304"/>
            <ac:spMk id="24" creationId="{4F3C9793-DB64-4345-BF67-CD02B1889A97}"/>
          </ac:spMkLst>
        </pc:spChg>
      </pc:sldChg>
      <pc:sldChg chg="addSp delSp modSp del mod ord">
        <pc:chgData name="増山 直輝" userId="87f0ca9226daf908" providerId="LiveId" clId="{1E9F3211-B524-F24D-9FE0-FD91ADA29BC9}" dt="2020-10-15T13:12:53.296" v="1143" actId="2696"/>
        <pc:sldMkLst>
          <pc:docMk/>
          <pc:sldMk cId="1280842372" sldId="306"/>
        </pc:sldMkLst>
        <pc:spChg chg="add del mod">
          <ac:chgData name="増山 直輝" userId="87f0ca9226daf908" providerId="LiveId" clId="{1E9F3211-B524-F24D-9FE0-FD91ADA29BC9}" dt="2020-10-15T12:51:53.645" v="880" actId="478"/>
          <ac:spMkLst>
            <pc:docMk/>
            <pc:sldMk cId="1280842372" sldId="306"/>
            <ac:spMk id="2" creationId="{A9EDAE81-64CC-6A40-9C23-B882B06B08BE}"/>
          </ac:spMkLst>
        </pc:spChg>
        <pc:spChg chg="del mod">
          <ac:chgData name="増山 直輝" userId="87f0ca9226daf908" providerId="LiveId" clId="{1E9F3211-B524-F24D-9FE0-FD91ADA29BC9}" dt="2020-10-15T13:11:11.921" v="1139" actId="478"/>
          <ac:spMkLst>
            <pc:docMk/>
            <pc:sldMk cId="1280842372" sldId="306"/>
            <ac:spMk id="3" creationId="{8E2875AC-930E-9C4F-A79D-74E9CD66F0BC}"/>
          </ac:spMkLst>
        </pc:spChg>
        <pc:spChg chg="add del mod">
          <ac:chgData name="増山 直輝" userId="87f0ca9226daf908" providerId="LiveId" clId="{1E9F3211-B524-F24D-9FE0-FD91ADA29BC9}" dt="2020-10-15T12:50:52.578" v="869" actId="478"/>
          <ac:spMkLst>
            <pc:docMk/>
            <pc:sldMk cId="1280842372" sldId="306"/>
            <ac:spMk id="5" creationId="{0ACC5B9C-1CAD-9741-A952-78C0654E83C0}"/>
          </ac:spMkLst>
        </pc:spChg>
        <pc:spChg chg="add 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6" creationId="{E60E3AAF-2F71-0647-BFC0-3D21994D38A8}"/>
          </ac:spMkLst>
        </pc:spChg>
        <pc:spChg chg="del mod">
          <ac:chgData name="増山 直輝" userId="87f0ca9226daf908" providerId="LiveId" clId="{1E9F3211-B524-F24D-9FE0-FD91ADA29BC9}" dt="2020-10-15T12:50:49.977" v="867" actId="21"/>
          <ac:spMkLst>
            <pc:docMk/>
            <pc:sldMk cId="1280842372" sldId="306"/>
            <ac:spMk id="7" creationId="{A63D08C5-9AB2-6742-8823-C7E1DED18D3D}"/>
          </ac:spMkLst>
        </pc:spChg>
        <pc:spChg chg="add mod">
          <ac:chgData name="増山 直輝" userId="87f0ca9226daf908" providerId="LiveId" clId="{1E9F3211-B524-F24D-9FE0-FD91ADA29BC9}" dt="2020-10-15T12:58:39.026" v="1030" actId="1582"/>
          <ac:spMkLst>
            <pc:docMk/>
            <pc:sldMk cId="1280842372" sldId="306"/>
            <ac:spMk id="8" creationId="{C91F0E05-EA36-3848-B616-3184F4362B7E}"/>
          </ac:spMkLst>
        </pc:spChg>
        <pc:spChg chg="add del mod">
          <ac:chgData name="増山 直輝" userId="87f0ca9226daf908" providerId="LiveId" clId="{1E9F3211-B524-F24D-9FE0-FD91ADA29BC9}" dt="2020-10-15T12:57:06.602" v="952" actId="21"/>
          <ac:spMkLst>
            <pc:docMk/>
            <pc:sldMk cId="1280842372" sldId="306"/>
            <ac:spMk id="20" creationId="{C2D2A1D6-DC1D-7241-88A4-62E9DAC25B33}"/>
          </ac:spMkLst>
        </pc:spChg>
        <pc:spChg chg="add del mod">
          <ac:chgData name="増山 直輝" userId="87f0ca9226daf908" providerId="LiveId" clId="{1E9F3211-B524-F24D-9FE0-FD91ADA29BC9}" dt="2020-10-15T12:50:55.941" v="871"/>
          <ac:spMkLst>
            <pc:docMk/>
            <pc:sldMk cId="1280842372" sldId="306"/>
            <ac:spMk id="21" creationId="{76DED478-B341-2846-AF30-E6F959150B76}"/>
          </ac:spMkLst>
        </pc:spChg>
        <pc:spChg chg="add del mod">
          <ac:chgData name="増山 直輝" userId="87f0ca9226daf908" providerId="LiveId" clId="{1E9F3211-B524-F24D-9FE0-FD91ADA29BC9}" dt="2020-10-15T12:51:54.495" v="881" actId="478"/>
          <ac:spMkLst>
            <pc:docMk/>
            <pc:sldMk cId="1280842372" sldId="306"/>
            <ac:spMk id="22" creationId="{A40ADD55-8FED-714D-AD94-8792615E411C}"/>
          </ac:spMkLst>
        </pc:spChg>
        <pc:spChg chg="add del mod">
          <ac:chgData name="増山 直輝" userId="87f0ca9226daf908" providerId="LiveId" clId="{1E9F3211-B524-F24D-9FE0-FD91ADA29BC9}" dt="2020-10-15T12:57:03.473" v="950" actId="21"/>
          <ac:spMkLst>
            <pc:docMk/>
            <pc:sldMk cId="1280842372" sldId="306"/>
            <ac:spMk id="23" creationId="{2FAA025D-4925-5147-B09D-53792789CE6F}"/>
          </ac:spMkLst>
        </pc:spChg>
        <pc:spChg chg="del mod">
          <ac:chgData name="増山 直輝" userId="87f0ca9226daf908" providerId="LiveId" clId="{1E9F3211-B524-F24D-9FE0-FD91ADA29BC9}" dt="2020-10-15T12:51:13.895" v="876" actId="21"/>
          <ac:spMkLst>
            <pc:docMk/>
            <pc:sldMk cId="1280842372" sldId="306"/>
            <ac:spMk id="24" creationId="{4F3C9793-DB64-4345-BF67-CD02B1889A97}"/>
          </ac:spMkLst>
        </pc:spChg>
        <pc:spChg chg="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25" creationId="{3D09AD8D-11F8-3C45-BB40-87EBD2EA6012}"/>
          </ac:spMkLst>
        </pc:spChg>
        <pc:spChg chg="add 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26" creationId="{50E5E952-88C2-D44D-BC7B-9A1C08C348B2}"/>
          </ac:spMkLst>
        </pc:spChg>
        <pc:spChg chg="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27" creationId="{7BCA0AAE-60E4-3446-9DA5-5A250BAB4A9D}"/>
          </ac:spMkLst>
        </pc:spChg>
        <pc:spChg chg="del mod">
          <ac:chgData name="増山 直輝" userId="87f0ca9226daf908" providerId="LiveId" clId="{1E9F3211-B524-F24D-9FE0-FD91ADA29BC9}" dt="2020-10-15T13:11:11.921" v="1139" actId="478"/>
          <ac:spMkLst>
            <pc:docMk/>
            <pc:sldMk cId="1280842372" sldId="306"/>
            <ac:spMk id="28" creationId="{F522CC4F-8D98-4246-B8B2-A43FEED54CB0}"/>
          </ac:spMkLst>
        </pc:spChg>
        <pc:spChg chg="del mod">
          <ac:chgData name="増山 直輝" userId="87f0ca9226daf908" providerId="LiveId" clId="{1E9F3211-B524-F24D-9FE0-FD91ADA29BC9}" dt="2020-10-15T13:11:14.484" v="1140" actId="478"/>
          <ac:spMkLst>
            <pc:docMk/>
            <pc:sldMk cId="1280842372" sldId="306"/>
            <ac:spMk id="29" creationId="{0DD5C05B-2372-7A4A-8959-7479FED4D0D1}"/>
          </ac:spMkLst>
        </pc:spChg>
        <pc:spChg chg="del mod">
          <ac:chgData name="増山 直輝" userId="87f0ca9226daf908" providerId="LiveId" clId="{1E9F3211-B524-F24D-9FE0-FD91ADA29BC9}" dt="2020-10-15T13:11:14.484" v="1140" actId="478"/>
          <ac:spMkLst>
            <pc:docMk/>
            <pc:sldMk cId="1280842372" sldId="306"/>
            <ac:spMk id="31" creationId="{0C70CAEA-7A31-5D4A-B90B-543E8450045C}"/>
          </ac:spMkLst>
        </pc:spChg>
        <pc:spChg chg="mod">
          <ac:chgData name="増山 直輝" userId="87f0ca9226daf908" providerId="LiveId" clId="{1E9F3211-B524-F24D-9FE0-FD91ADA29BC9}" dt="2020-10-15T13:08:42.436" v="1136" actId="20577"/>
          <ac:spMkLst>
            <pc:docMk/>
            <pc:sldMk cId="1280842372" sldId="306"/>
            <ac:spMk id="32" creationId="{3D476CE2-6893-F94D-A6AC-5C5CDD1235F5}"/>
          </ac:spMkLst>
        </pc:spChg>
        <pc:spChg chg="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33" creationId="{F110B2B3-64C0-9E4A-8B48-CF15E59AC2BB}"/>
          </ac:spMkLst>
        </pc:spChg>
        <pc:spChg chg="del mod">
          <ac:chgData name="増山 直輝" userId="87f0ca9226daf908" providerId="LiveId" clId="{1E9F3211-B524-F24D-9FE0-FD91ADA29BC9}" dt="2020-10-15T13:11:11.921" v="1139" actId="478"/>
          <ac:spMkLst>
            <pc:docMk/>
            <pc:sldMk cId="1280842372" sldId="306"/>
            <ac:spMk id="34" creationId="{CBC70246-711C-8D43-AB42-198597AD97D3}"/>
          </ac:spMkLst>
        </pc:spChg>
        <pc:spChg chg="del mod">
          <ac:chgData name="増山 直輝" userId="87f0ca9226daf908" providerId="LiveId" clId="{1E9F3211-B524-F24D-9FE0-FD91ADA29BC9}" dt="2020-10-15T13:11:11.921" v="1139" actId="478"/>
          <ac:spMkLst>
            <pc:docMk/>
            <pc:sldMk cId="1280842372" sldId="306"/>
            <ac:spMk id="35" creationId="{60EA455F-E308-854A-A217-062908F2775C}"/>
          </ac:spMkLst>
        </pc:spChg>
        <pc:spChg chg="del mod">
          <ac:chgData name="増山 直輝" userId="87f0ca9226daf908" providerId="LiveId" clId="{1E9F3211-B524-F24D-9FE0-FD91ADA29BC9}" dt="2020-10-15T13:11:14.484" v="1140" actId="478"/>
          <ac:spMkLst>
            <pc:docMk/>
            <pc:sldMk cId="1280842372" sldId="306"/>
            <ac:spMk id="36" creationId="{A9A3761E-6010-0942-A526-FF0B69868B75}"/>
          </ac:spMkLst>
        </pc:spChg>
        <pc:spChg chg="del mod">
          <ac:chgData name="増山 直輝" userId="87f0ca9226daf908" providerId="LiveId" clId="{1E9F3211-B524-F24D-9FE0-FD91ADA29BC9}" dt="2020-10-15T13:11:14.484" v="1140" actId="478"/>
          <ac:spMkLst>
            <pc:docMk/>
            <pc:sldMk cId="1280842372" sldId="306"/>
            <ac:spMk id="37" creationId="{F7467B5C-5EBA-5743-9D0D-81A8CD926F52}"/>
          </ac:spMkLst>
        </pc:spChg>
        <pc:spChg chg="add 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38" creationId="{B349FC96-CAA4-2C4C-901B-A7CC9A776F51}"/>
          </ac:spMkLst>
        </pc:spChg>
        <pc:spChg chg="add mod">
          <ac:chgData name="増山 直輝" userId="87f0ca9226daf908" providerId="LiveId" clId="{1E9F3211-B524-F24D-9FE0-FD91ADA29BC9}" dt="2020-10-15T12:57:53.492" v="1023" actId="1036"/>
          <ac:spMkLst>
            <pc:docMk/>
            <pc:sldMk cId="1280842372" sldId="306"/>
            <ac:spMk id="39" creationId="{BE8ECD82-93D3-E944-AC3E-1F79D4397082}"/>
          </ac:spMkLst>
        </pc:spChg>
      </pc:sldChg>
      <pc:sldChg chg="modSp add mod">
        <pc:chgData name="増山 直輝" userId="87f0ca9226daf908" providerId="LiveId" clId="{1E9F3211-B524-F24D-9FE0-FD91ADA29BC9}" dt="2020-10-15T12:48:47.978" v="860" actId="207"/>
        <pc:sldMkLst>
          <pc:docMk/>
          <pc:sldMk cId="169189504" sldId="307"/>
        </pc:sldMkLst>
        <pc:spChg chg="mod">
          <ac:chgData name="増山 直輝" userId="87f0ca9226daf908" providerId="LiveId" clId="{1E9F3211-B524-F24D-9FE0-FD91ADA29BC9}" dt="2020-10-15T12:48:43.373" v="859" actId="207"/>
          <ac:spMkLst>
            <pc:docMk/>
            <pc:sldMk cId="169189504" sldId="307"/>
            <ac:spMk id="9" creationId="{1D5BAE0C-7D80-524B-9158-701833C04402}"/>
          </ac:spMkLst>
        </pc:spChg>
        <pc:spChg chg="mod">
          <ac:chgData name="増山 直輝" userId="87f0ca9226daf908" providerId="LiveId" clId="{1E9F3211-B524-F24D-9FE0-FD91ADA29BC9}" dt="2020-10-15T12:48:47.978" v="860" actId="207"/>
          <ac:spMkLst>
            <pc:docMk/>
            <pc:sldMk cId="169189504" sldId="307"/>
            <ac:spMk id="21" creationId="{4098C9B7-4F54-9947-9A0E-459BB6293A46}"/>
          </ac:spMkLst>
        </pc:spChg>
      </pc:sldChg>
      <pc:sldChg chg="addSp delSp modSp add mod">
        <pc:chgData name="増山 直輝" userId="87f0ca9226daf908" providerId="LiveId" clId="{1E9F3211-B524-F24D-9FE0-FD91ADA29BC9}" dt="2020-10-17T11:30:08.730" v="2973" actId="20577"/>
        <pc:sldMkLst>
          <pc:docMk/>
          <pc:sldMk cId="1013848773" sldId="308"/>
        </pc:sldMkLst>
        <pc:spChg chg="del">
          <ac:chgData name="増山 直輝" userId="87f0ca9226daf908" providerId="LiveId" clId="{1E9F3211-B524-F24D-9FE0-FD91ADA29BC9}" dt="2020-10-15T14:54:53.340" v="1145" actId="478"/>
          <ac:spMkLst>
            <pc:docMk/>
            <pc:sldMk cId="1013848773" sldId="308"/>
            <ac:spMk id="8" creationId="{C91F0E05-EA36-3848-B616-3184F4362B7E}"/>
          </ac:spMkLst>
        </pc:spChg>
        <pc:spChg chg="add mod">
          <ac:chgData name="増山 直輝" userId="87f0ca9226daf908" providerId="LiveId" clId="{1E9F3211-B524-F24D-9FE0-FD91ADA29BC9}" dt="2020-10-15T16:11:56.009" v="1355"/>
          <ac:spMkLst>
            <pc:docMk/>
            <pc:sldMk cId="1013848773" sldId="308"/>
            <ac:spMk id="20" creationId="{1EBF98AF-AA27-3048-9125-13B6D10B3498}"/>
          </ac:spMkLst>
        </pc:spChg>
        <pc:spChg chg="add mod">
          <ac:chgData name="増山 直輝" userId="87f0ca9226daf908" providerId="LiveId" clId="{1E9F3211-B524-F24D-9FE0-FD91ADA29BC9}" dt="2020-10-15T16:11:56.009" v="1355"/>
          <ac:spMkLst>
            <pc:docMk/>
            <pc:sldMk cId="1013848773" sldId="308"/>
            <ac:spMk id="21" creationId="{4A5EF16D-28DF-194D-8D49-21146B914762}"/>
          </ac:spMkLst>
        </pc:spChg>
        <pc:spChg chg="mod">
          <ac:chgData name="増山 直輝" userId="87f0ca9226daf908" providerId="LiveId" clId="{1E9F3211-B524-F24D-9FE0-FD91ADA29BC9}" dt="2020-10-17T11:30:08.730" v="2973" actId="20577"/>
          <ac:spMkLst>
            <pc:docMk/>
            <pc:sldMk cId="1013848773" sldId="308"/>
            <ac:spMk id="35" creationId="{60EA455F-E308-854A-A217-062908F2775C}"/>
          </ac:spMkLst>
        </pc:spChg>
        <pc:spChg chg="del">
          <ac:chgData name="増山 直輝" userId="87f0ca9226daf908" providerId="LiveId" clId="{1E9F3211-B524-F24D-9FE0-FD91ADA29BC9}" dt="2020-10-15T16:11:55.282" v="1354" actId="478"/>
          <ac:spMkLst>
            <pc:docMk/>
            <pc:sldMk cId="1013848773" sldId="308"/>
            <ac:spMk id="38" creationId="{B349FC96-CAA4-2C4C-901B-A7CC9A776F51}"/>
          </ac:spMkLst>
        </pc:spChg>
        <pc:spChg chg="del mod">
          <ac:chgData name="増山 直輝" userId="87f0ca9226daf908" providerId="LiveId" clId="{1E9F3211-B524-F24D-9FE0-FD91ADA29BC9}" dt="2020-10-15T16:11:55.282" v="1354" actId="478"/>
          <ac:spMkLst>
            <pc:docMk/>
            <pc:sldMk cId="1013848773" sldId="308"/>
            <ac:spMk id="39" creationId="{BE8ECD82-93D3-E944-AC3E-1F79D4397082}"/>
          </ac:spMkLst>
        </pc:spChg>
      </pc:sldChg>
      <pc:sldChg chg="modSp add mod">
        <pc:chgData name="増山 直輝" userId="87f0ca9226daf908" providerId="LiveId" clId="{1E9F3211-B524-F24D-9FE0-FD91ADA29BC9}" dt="2020-10-17T11:30:14.516" v="2974" actId="20577"/>
        <pc:sldMkLst>
          <pc:docMk/>
          <pc:sldMk cId="64815312" sldId="309"/>
        </pc:sldMkLst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" creationId="{8E2875AC-930E-9C4F-A79D-74E9CD66F0BC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6" creationId="{E60E3AAF-2F71-0647-BFC0-3D21994D38A8}"/>
          </ac:spMkLst>
        </pc:spChg>
        <pc:spChg chg="mod">
          <ac:chgData name="増山 直輝" userId="87f0ca9226daf908" providerId="LiveId" clId="{1E9F3211-B524-F24D-9FE0-FD91ADA29BC9}" dt="2020-10-15T16:14:11.290" v="1401" actId="113"/>
          <ac:spMkLst>
            <pc:docMk/>
            <pc:sldMk cId="64815312" sldId="309"/>
            <ac:spMk id="8" creationId="{C91F0E05-EA36-3848-B616-3184F4362B7E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25" creationId="{3D09AD8D-11F8-3C45-BB40-87EBD2EA6012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26" creationId="{50E5E952-88C2-D44D-BC7B-9A1C08C348B2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27" creationId="{7BCA0AAE-60E4-3446-9DA5-5A250BAB4A9D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28" creationId="{F522CC4F-8D98-4246-B8B2-A43FEED54CB0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29" creationId="{0DD5C05B-2372-7A4A-8959-7479FED4D0D1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1" creationId="{0C70CAEA-7A31-5D4A-B90B-543E8450045C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2" creationId="{3D476CE2-6893-F94D-A6AC-5C5CDD1235F5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3" creationId="{F110B2B3-64C0-9E4A-8B48-CF15E59AC2BB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4" creationId="{CBC70246-711C-8D43-AB42-198597AD97D3}"/>
          </ac:spMkLst>
        </pc:spChg>
        <pc:spChg chg="mod">
          <ac:chgData name="増山 直輝" userId="87f0ca9226daf908" providerId="LiveId" clId="{1E9F3211-B524-F24D-9FE0-FD91ADA29BC9}" dt="2020-10-17T11:30:14.516" v="2974" actId="20577"/>
          <ac:spMkLst>
            <pc:docMk/>
            <pc:sldMk cId="64815312" sldId="309"/>
            <ac:spMk id="35" creationId="{60EA455F-E308-854A-A217-062908F2775C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6" creationId="{A9A3761E-6010-0942-A526-FF0B69868B75}"/>
          </ac:spMkLst>
        </pc:spChg>
        <pc:spChg chg="mod">
          <ac:chgData name="増山 直輝" userId="87f0ca9226daf908" providerId="LiveId" clId="{1E9F3211-B524-F24D-9FE0-FD91ADA29BC9}" dt="2020-10-15T16:10:50.955" v="1334" actId="1035"/>
          <ac:spMkLst>
            <pc:docMk/>
            <pc:sldMk cId="64815312" sldId="309"/>
            <ac:spMk id="37" creationId="{F7467B5C-5EBA-5743-9D0D-81A8CD926F52}"/>
          </ac:spMkLst>
        </pc:spChg>
        <pc:spChg chg="mod">
          <ac:chgData name="増山 直輝" userId="87f0ca9226daf908" providerId="LiveId" clId="{1E9F3211-B524-F24D-9FE0-FD91ADA29BC9}" dt="2020-10-15T16:11:44.292" v="1353" actId="1037"/>
          <ac:spMkLst>
            <pc:docMk/>
            <pc:sldMk cId="64815312" sldId="309"/>
            <ac:spMk id="38" creationId="{B349FC96-CAA4-2C4C-901B-A7CC9A776F51}"/>
          </ac:spMkLst>
        </pc:spChg>
        <pc:spChg chg="mod">
          <ac:chgData name="増山 直輝" userId="87f0ca9226daf908" providerId="LiveId" clId="{1E9F3211-B524-F24D-9FE0-FD91ADA29BC9}" dt="2020-10-15T16:11:44.292" v="1353" actId="1037"/>
          <ac:spMkLst>
            <pc:docMk/>
            <pc:sldMk cId="64815312" sldId="309"/>
            <ac:spMk id="39" creationId="{BE8ECD82-93D3-E944-AC3E-1F79D4397082}"/>
          </ac:spMkLst>
        </pc:spChg>
      </pc:sldChg>
      <pc:sldChg chg="add">
        <pc:chgData name="増山 直輝" userId="87f0ca9226daf908" providerId="LiveId" clId="{1E9F3211-B524-F24D-9FE0-FD91ADA29BC9}" dt="2020-10-15T15:06:36.208" v="1183"/>
        <pc:sldMkLst>
          <pc:docMk/>
          <pc:sldMk cId="2594989411" sldId="310"/>
        </pc:sldMkLst>
      </pc:sldChg>
      <pc:sldChg chg="addSp delSp modSp add mod modNotesTx">
        <pc:chgData name="増山 直輝" userId="87f0ca9226daf908" providerId="LiveId" clId="{1E9F3211-B524-F24D-9FE0-FD91ADA29BC9}" dt="2020-10-18T01:14:45.772" v="3240" actId="20577"/>
        <pc:sldMkLst>
          <pc:docMk/>
          <pc:sldMk cId="2030557669" sldId="311"/>
        </pc:sldMkLst>
        <pc:spChg chg="add mod">
          <ac:chgData name="増山 直輝" userId="87f0ca9226daf908" providerId="LiveId" clId="{1E9F3211-B524-F24D-9FE0-FD91ADA29BC9}" dt="2020-10-17T06:17:59.231" v="2737" actId="20577"/>
          <ac:spMkLst>
            <pc:docMk/>
            <pc:sldMk cId="2030557669" sldId="311"/>
            <ac:spMk id="2" creationId="{BB835419-8408-134F-B54A-3377CE8A0034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" creationId="{8E2875AC-930E-9C4F-A79D-74E9CD66F0BC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6" creationId="{E60E3AAF-2F71-0647-BFC0-3D21994D38A8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8" creationId="{C91F0E05-EA36-3848-B616-3184F4362B7E}"/>
          </ac:spMkLst>
        </pc:spChg>
        <pc:spChg chg="add del mod">
          <ac:chgData name="増山 直輝" userId="87f0ca9226daf908" providerId="LiveId" clId="{1E9F3211-B524-F24D-9FE0-FD91ADA29BC9}" dt="2020-10-16T07:00:12.880" v="1472" actId="478"/>
          <ac:spMkLst>
            <pc:docMk/>
            <pc:sldMk cId="2030557669" sldId="311"/>
            <ac:spMk id="20" creationId="{332D7EED-0F6F-074A-B469-F69291B74FA5}"/>
          </ac:spMkLst>
        </pc:spChg>
        <pc:spChg chg="add del mod">
          <ac:chgData name="増山 直輝" userId="87f0ca9226daf908" providerId="LiveId" clId="{1E9F3211-B524-F24D-9FE0-FD91ADA29BC9}" dt="2020-10-16T07:10:05.699" v="1926" actId="478"/>
          <ac:spMkLst>
            <pc:docMk/>
            <pc:sldMk cId="2030557669" sldId="311"/>
            <ac:spMk id="21" creationId="{BA4CEE63-1476-8D4A-B094-CC255AD4224A}"/>
          </ac:spMkLst>
        </pc:spChg>
        <pc:spChg chg="add del mod">
          <ac:chgData name="増山 直輝" userId="87f0ca9226daf908" providerId="LiveId" clId="{1E9F3211-B524-F24D-9FE0-FD91ADA29BC9}" dt="2020-10-16T07:07:56.006" v="1761" actId="478"/>
          <ac:spMkLst>
            <pc:docMk/>
            <pc:sldMk cId="2030557669" sldId="311"/>
            <ac:spMk id="22" creationId="{D531B79D-6DE5-C54D-88D2-9BF4D6C110EF}"/>
          </ac:spMkLst>
        </pc:spChg>
        <pc:spChg chg="add mod">
          <ac:chgData name="増山 直輝" userId="87f0ca9226daf908" providerId="LiveId" clId="{1E9F3211-B524-F24D-9FE0-FD91ADA29BC9}" dt="2020-10-17T06:18:08.694" v="2741" actId="20577"/>
          <ac:spMkLst>
            <pc:docMk/>
            <pc:sldMk cId="2030557669" sldId="311"/>
            <ac:spMk id="24" creationId="{314BAEAB-F750-D74F-BD76-4FDEF85A2777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25" creationId="{3D09AD8D-11F8-3C45-BB40-87EBD2EA6012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26" creationId="{50E5E952-88C2-D44D-BC7B-9A1C08C348B2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27" creationId="{7BCA0AAE-60E4-3446-9DA5-5A250BAB4A9D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28" creationId="{F522CC4F-8D98-4246-B8B2-A43FEED54CB0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29" creationId="{0DD5C05B-2372-7A4A-8959-7479FED4D0D1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1" creationId="{0C70CAEA-7A31-5D4A-B90B-543E8450045C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2" creationId="{3D476CE2-6893-F94D-A6AC-5C5CDD1235F5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3" creationId="{F110B2B3-64C0-9E4A-8B48-CF15E59AC2BB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4" creationId="{CBC70246-711C-8D43-AB42-198597AD97D3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5" creationId="{60EA455F-E308-854A-A217-062908F2775C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6" creationId="{A9A3761E-6010-0942-A526-FF0B69868B75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7" creationId="{F7467B5C-5EBA-5743-9D0D-81A8CD926F52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8" creationId="{B349FC96-CAA4-2C4C-901B-A7CC9A776F51}"/>
          </ac:spMkLst>
        </pc:spChg>
        <pc:spChg chg="del">
          <ac:chgData name="増山 直輝" userId="87f0ca9226daf908" providerId="LiveId" clId="{1E9F3211-B524-F24D-9FE0-FD91ADA29BC9}" dt="2020-10-15T16:04:55.915" v="1186" actId="478"/>
          <ac:spMkLst>
            <pc:docMk/>
            <pc:sldMk cId="2030557669" sldId="311"/>
            <ac:spMk id="39" creationId="{BE8ECD82-93D3-E944-AC3E-1F79D4397082}"/>
          </ac:spMkLst>
        </pc:spChg>
        <pc:spChg chg="add mod">
          <ac:chgData name="増山 直輝" userId="87f0ca9226daf908" providerId="LiveId" clId="{1E9F3211-B524-F24D-9FE0-FD91ADA29BC9}" dt="2020-10-16T13:54:28.996" v="2708" actId="207"/>
          <ac:spMkLst>
            <pc:docMk/>
            <pc:sldMk cId="2030557669" sldId="311"/>
            <ac:spMk id="40" creationId="{ED8B1C79-DF80-1F40-96E7-8B45C4FE9CBA}"/>
          </ac:spMkLst>
        </pc:spChg>
        <pc:spChg chg="add mod">
          <ac:chgData name="増山 直輝" userId="87f0ca9226daf908" providerId="LiveId" clId="{1E9F3211-B524-F24D-9FE0-FD91ADA29BC9}" dt="2020-10-18T01:14:45.772" v="3240" actId="20577"/>
          <ac:spMkLst>
            <pc:docMk/>
            <pc:sldMk cId="2030557669" sldId="311"/>
            <ac:spMk id="41" creationId="{6D731921-064D-FF4E-BD62-FEBC6DD03D81}"/>
          </ac:spMkLst>
        </pc:spChg>
        <pc:spChg chg="add mod">
          <ac:chgData name="増山 直輝" userId="87f0ca9226daf908" providerId="LiveId" clId="{1E9F3211-B524-F24D-9FE0-FD91ADA29BC9}" dt="2020-10-17T06:19:35.877" v="2751" actId="1035"/>
          <ac:spMkLst>
            <pc:docMk/>
            <pc:sldMk cId="2030557669" sldId="311"/>
            <ac:spMk id="42" creationId="{3CA66F05-495C-DC41-AA3F-86C7A2FECCBD}"/>
          </ac:spMkLst>
        </pc:spChg>
        <pc:spChg chg="add del mod">
          <ac:chgData name="増山 直輝" userId="87f0ca9226daf908" providerId="LiveId" clId="{1E9F3211-B524-F24D-9FE0-FD91ADA29BC9}" dt="2020-10-16T07:28:44.467" v="2246" actId="478"/>
          <ac:spMkLst>
            <pc:docMk/>
            <pc:sldMk cId="2030557669" sldId="311"/>
            <ac:spMk id="43" creationId="{226DBA60-526A-D042-8365-DA2BAF7C4D4A}"/>
          </ac:spMkLst>
        </pc:spChg>
        <pc:spChg chg="add mod">
          <ac:chgData name="増山 直輝" userId="87f0ca9226daf908" providerId="LiveId" clId="{1E9F3211-B524-F24D-9FE0-FD91ADA29BC9}" dt="2020-10-16T13:54:23.807" v="2707" actId="1036"/>
          <ac:spMkLst>
            <pc:docMk/>
            <pc:sldMk cId="2030557669" sldId="311"/>
            <ac:spMk id="44" creationId="{468163C2-77EE-0A4A-952F-0015DFE816A4}"/>
          </ac:spMkLst>
        </pc:spChg>
        <pc:spChg chg="add mod">
          <ac:chgData name="増山 直輝" userId="87f0ca9226daf908" providerId="LiveId" clId="{1E9F3211-B524-F24D-9FE0-FD91ADA29BC9}" dt="2020-10-17T06:19:35.877" v="2751" actId="1035"/>
          <ac:spMkLst>
            <pc:docMk/>
            <pc:sldMk cId="2030557669" sldId="311"/>
            <ac:spMk id="45" creationId="{1C5412F8-0142-FA48-9FF1-C71E2F2B6374}"/>
          </ac:spMkLst>
        </pc:spChg>
        <pc:spChg chg="add mod">
          <ac:chgData name="増山 直輝" userId="87f0ca9226daf908" providerId="LiveId" clId="{1E9F3211-B524-F24D-9FE0-FD91ADA29BC9}" dt="2020-10-17T06:19:35.877" v="2751" actId="1035"/>
          <ac:spMkLst>
            <pc:docMk/>
            <pc:sldMk cId="2030557669" sldId="311"/>
            <ac:spMk id="46" creationId="{828E8569-2043-9342-9E8B-F60A2C711CB0}"/>
          </ac:spMkLst>
        </pc:spChg>
        <pc:spChg chg="add mod">
          <ac:chgData name="増山 直輝" userId="87f0ca9226daf908" providerId="LiveId" clId="{1E9F3211-B524-F24D-9FE0-FD91ADA29BC9}" dt="2020-10-17T06:19:23.928" v="2746" actId="207"/>
          <ac:spMkLst>
            <pc:docMk/>
            <pc:sldMk cId="2030557669" sldId="311"/>
            <ac:spMk id="47" creationId="{B4080964-4D54-6F47-813F-8EBC5FAD3CAD}"/>
          </ac:spMkLst>
        </pc:spChg>
        <pc:spChg chg="add mod">
          <ac:chgData name="増山 直輝" userId="87f0ca9226daf908" providerId="LiveId" clId="{1E9F3211-B524-F24D-9FE0-FD91ADA29BC9}" dt="2020-10-17T06:17:13.378" v="2716" actId="1036"/>
          <ac:spMkLst>
            <pc:docMk/>
            <pc:sldMk cId="2030557669" sldId="311"/>
            <ac:spMk id="48" creationId="{0E2E96CE-FFA6-4645-8A6A-4D0F67F57B6C}"/>
          </ac:spMkLst>
        </pc:spChg>
      </pc:sldChg>
      <pc:sldChg chg="addSp delSp modSp add mod">
        <pc:chgData name="増山 直輝" userId="87f0ca9226daf908" providerId="LiveId" clId="{1E9F3211-B524-F24D-9FE0-FD91ADA29BC9}" dt="2020-10-18T14:28:47.247" v="9305" actId="20577"/>
        <pc:sldMkLst>
          <pc:docMk/>
          <pc:sldMk cId="1086929717" sldId="312"/>
        </pc:sldMkLst>
        <pc:spChg chg="add del mod">
          <ac:chgData name="増山 直輝" userId="87f0ca9226daf908" providerId="LiveId" clId="{1E9F3211-B524-F24D-9FE0-FD91ADA29BC9}" dt="2020-10-17T06:20:20.251" v="2754" actId="478"/>
          <ac:spMkLst>
            <pc:docMk/>
            <pc:sldMk cId="1086929717" sldId="312"/>
            <ac:spMk id="3" creationId="{2F58EFBB-6077-8040-87A9-77ADB175178D}"/>
          </ac:spMkLst>
        </pc:spChg>
        <pc:spChg chg="add mod">
          <ac:chgData name="増山 直輝" userId="87f0ca9226daf908" providerId="LiveId" clId="{1E9F3211-B524-F24D-9FE0-FD91ADA29BC9}" dt="2020-10-18T01:23:40.997" v="3280" actId="1038"/>
          <ac:spMkLst>
            <pc:docMk/>
            <pc:sldMk cId="1086929717" sldId="312"/>
            <ac:spMk id="6" creationId="{C1167A82-AECC-8A45-9FE4-C4DFE443160C}"/>
          </ac:spMkLst>
        </pc:spChg>
        <pc:spChg chg="add mod">
          <ac:chgData name="増山 直輝" userId="87f0ca9226daf908" providerId="LiveId" clId="{1E9F3211-B524-F24D-9FE0-FD91ADA29BC9}" dt="2020-10-18T01:23:40.997" v="3280" actId="1038"/>
          <ac:spMkLst>
            <pc:docMk/>
            <pc:sldMk cId="1086929717" sldId="312"/>
            <ac:spMk id="7" creationId="{4FD4B273-6A29-6E4A-8974-C059A997B154}"/>
          </ac:spMkLst>
        </pc:spChg>
        <pc:spChg chg="add mod">
          <ac:chgData name="増山 直輝" userId="87f0ca9226daf908" providerId="LiveId" clId="{1E9F3211-B524-F24D-9FE0-FD91ADA29BC9}" dt="2020-10-18T01:23:40.997" v="3280" actId="1038"/>
          <ac:spMkLst>
            <pc:docMk/>
            <pc:sldMk cId="1086929717" sldId="312"/>
            <ac:spMk id="8" creationId="{BB7A2463-4AAB-1742-93EF-E01531392CD4}"/>
          </ac:spMkLst>
        </pc:spChg>
        <pc:spChg chg="add mod">
          <ac:chgData name="増山 直輝" userId="87f0ca9226daf908" providerId="LiveId" clId="{1E9F3211-B524-F24D-9FE0-FD91ADA29BC9}" dt="2020-10-18T14:28:47.247" v="9305" actId="20577"/>
          <ac:spMkLst>
            <pc:docMk/>
            <pc:sldMk cId="1086929717" sldId="312"/>
            <ac:spMk id="9" creationId="{EF601CC1-D740-5A49-8D81-3A09ABC493C1}"/>
          </ac:spMkLst>
        </pc:spChg>
        <pc:spChg chg="add mod">
          <ac:chgData name="増山 直輝" userId="87f0ca9226daf908" providerId="LiveId" clId="{1E9F3211-B524-F24D-9FE0-FD91ADA29BC9}" dt="2020-10-18T01:29:37.186" v="3320" actId="1037"/>
          <ac:spMkLst>
            <pc:docMk/>
            <pc:sldMk cId="1086929717" sldId="312"/>
            <ac:spMk id="10" creationId="{075D7F86-9A09-7144-A56F-8F3F07A0DB92}"/>
          </ac:spMkLst>
        </pc:spChg>
        <pc:spChg chg="add mod">
          <ac:chgData name="増山 直輝" userId="87f0ca9226daf908" providerId="LiveId" clId="{1E9F3211-B524-F24D-9FE0-FD91ADA29BC9}" dt="2020-10-18T01:29:10.378" v="3318" actId="20577"/>
          <ac:spMkLst>
            <pc:docMk/>
            <pc:sldMk cId="1086929717" sldId="312"/>
            <ac:spMk id="11" creationId="{F2FF19AC-6EBE-CC47-AB73-3C6723F3B887}"/>
          </ac:spMkLst>
        </pc:spChg>
        <pc:spChg chg="del mod">
          <ac:chgData name="増山 直輝" userId="87f0ca9226daf908" providerId="LiveId" clId="{1E9F3211-B524-F24D-9FE0-FD91ADA29BC9}" dt="2020-10-17T06:20:17.987" v="2753" actId="478"/>
          <ac:spMkLst>
            <pc:docMk/>
            <pc:sldMk cId="1086929717" sldId="312"/>
            <ac:spMk id="20" creationId="{332D7EED-0F6F-074A-B469-F69291B74FA5}"/>
          </ac:spMkLst>
        </pc:spChg>
        <pc:spChg chg="mod">
          <ac:chgData name="増山 直輝" userId="87f0ca9226daf908" providerId="LiveId" clId="{1E9F3211-B524-F24D-9FE0-FD91ADA29BC9}" dt="2020-10-15T16:13:03.098" v="1395" actId="20577"/>
          <ac:spMkLst>
            <pc:docMk/>
            <pc:sldMk cId="1086929717" sldId="312"/>
            <ac:spMk id="30" creationId="{940D02EA-32BA-664C-99CE-8829840F1250}"/>
          </ac:spMkLst>
        </pc:spChg>
      </pc:sldChg>
      <pc:sldChg chg="addSp delSp modSp add mod">
        <pc:chgData name="増山 直輝" userId="87f0ca9226daf908" providerId="LiveId" clId="{1E9F3211-B524-F24D-9FE0-FD91ADA29BC9}" dt="2020-10-18T09:09:44.653" v="7222" actId="1035"/>
        <pc:sldMkLst>
          <pc:docMk/>
          <pc:sldMk cId="985338688" sldId="313"/>
        </pc:sldMkLst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6" creationId="{C1167A82-AECC-8A45-9FE4-C4DFE443160C}"/>
          </ac:spMkLst>
        </pc:spChg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7" creationId="{4FD4B273-6A29-6E4A-8974-C059A997B154}"/>
          </ac:spMkLst>
        </pc:spChg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8" creationId="{BB7A2463-4AAB-1742-93EF-E01531392CD4}"/>
          </ac:spMkLst>
        </pc:spChg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9" creationId="{EF601CC1-D740-5A49-8D81-3A09ABC493C1}"/>
          </ac:spMkLst>
        </pc:spChg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10" creationId="{075D7F86-9A09-7144-A56F-8F3F07A0DB92}"/>
          </ac:spMkLst>
        </pc:spChg>
        <pc:spChg chg="del">
          <ac:chgData name="増山 直輝" userId="87f0ca9226daf908" providerId="LiveId" clId="{1E9F3211-B524-F24D-9FE0-FD91ADA29BC9}" dt="2020-10-17T11:33:39.747" v="3034" actId="478"/>
          <ac:spMkLst>
            <pc:docMk/>
            <pc:sldMk cId="985338688" sldId="313"/>
            <ac:spMk id="11" creationId="{F2FF19AC-6EBE-CC47-AB73-3C6723F3B887}"/>
          </ac:spMkLst>
        </pc:spChg>
        <pc:spChg chg="add mod">
          <ac:chgData name="増山 直輝" userId="87f0ca9226daf908" providerId="LiveId" clId="{1E9F3211-B524-F24D-9FE0-FD91ADA29BC9}" dt="2020-10-18T06:22:29.811" v="6405" actId="20577"/>
          <ac:spMkLst>
            <pc:docMk/>
            <pc:sldMk cId="985338688" sldId="313"/>
            <ac:spMk id="12" creationId="{B1D8601C-601E-E040-A7B9-C753131D6766}"/>
          </ac:spMkLst>
        </pc:spChg>
        <pc:spChg chg="add del mod">
          <ac:chgData name="増山 直輝" userId="87f0ca9226daf908" providerId="LiveId" clId="{1E9F3211-B524-F24D-9FE0-FD91ADA29BC9}" dt="2020-10-18T02:55:57.811" v="5076" actId="478"/>
          <ac:spMkLst>
            <pc:docMk/>
            <pc:sldMk cId="985338688" sldId="313"/>
            <ac:spMk id="13" creationId="{99D13D82-44E0-584A-A5E4-4661B725C708}"/>
          </ac:spMkLst>
        </pc:spChg>
        <pc:spChg chg="add del mod">
          <ac:chgData name="増山 直輝" userId="87f0ca9226daf908" providerId="LiveId" clId="{1E9F3211-B524-F24D-9FE0-FD91ADA29BC9}" dt="2020-10-18T01:54:31.265" v="3986"/>
          <ac:spMkLst>
            <pc:docMk/>
            <pc:sldMk cId="985338688" sldId="313"/>
            <ac:spMk id="14" creationId="{94BBECA5-9795-394C-AC58-F68DBE4F22D3}"/>
          </ac:spMkLst>
        </pc:spChg>
        <pc:spChg chg="add del mod">
          <ac:chgData name="増山 直輝" userId="87f0ca9226daf908" providerId="LiveId" clId="{1E9F3211-B524-F24D-9FE0-FD91ADA29BC9}" dt="2020-10-18T01:55:21.302" v="3988" actId="478"/>
          <ac:spMkLst>
            <pc:docMk/>
            <pc:sldMk cId="985338688" sldId="313"/>
            <ac:spMk id="18" creationId="{C8CD1955-FBE6-D041-9501-0F09A83F8480}"/>
          </ac:spMkLst>
        </pc:spChg>
        <pc:spChg chg="add del mod">
          <ac:chgData name="増山 直輝" userId="87f0ca9226daf908" providerId="LiveId" clId="{1E9F3211-B524-F24D-9FE0-FD91ADA29BC9}" dt="2020-10-18T02:55:57.811" v="5076" actId="478"/>
          <ac:spMkLst>
            <pc:docMk/>
            <pc:sldMk cId="985338688" sldId="313"/>
            <ac:spMk id="24" creationId="{6A347C02-F551-0A4D-BB7E-BDDD822606D4}"/>
          </ac:spMkLst>
        </pc:spChg>
        <pc:spChg chg="add del mod">
          <ac:chgData name="増山 直輝" userId="87f0ca9226daf908" providerId="LiveId" clId="{1E9F3211-B524-F24D-9FE0-FD91ADA29BC9}" dt="2020-10-18T02:32:03.581" v="4652" actId="767"/>
          <ac:spMkLst>
            <pc:docMk/>
            <pc:sldMk cId="985338688" sldId="313"/>
            <ac:spMk id="26" creationId="{830ADC08-BBE6-6F4A-AF98-308E9B89147E}"/>
          </ac:spMkLst>
        </pc:spChg>
        <pc:spChg chg="add del mod">
          <ac:chgData name="増山 直輝" userId="87f0ca9226daf908" providerId="LiveId" clId="{1E9F3211-B524-F24D-9FE0-FD91ADA29BC9}" dt="2020-10-18T02:55:57.811" v="5076" actId="478"/>
          <ac:spMkLst>
            <pc:docMk/>
            <pc:sldMk cId="985338688" sldId="313"/>
            <ac:spMk id="27" creationId="{7B246F03-8F8B-984E-8B79-A37944A23BDD}"/>
          </ac:spMkLst>
        </pc:spChg>
        <pc:spChg chg="add del mod">
          <ac:chgData name="増山 直輝" userId="87f0ca9226daf908" providerId="LiveId" clId="{1E9F3211-B524-F24D-9FE0-FD91ADA29BC9}" dt="2020-10-18T02:20:17.308" v="4559" actId="478"/>
          <ac:spMkLst>
            <pc:docMk/>
            <pc:sldMk cId="985338688" sldId="313"/>
            <ac:spMk id="28" creationId="{A23F2A37-FFD1-E545-A3EA-A97142D2034A}"/>
          </ac:spMkLst>
        </pc:spChg>
        <pc:spChg chg="mod">
          <ac:chgData name="増山 直輝" userId="87f0ca9226daf908" providerId="LiveId" clId="{1E9F3211-B524-F24D-9FE0-FD91ADA29BC9}" dt="2020-10-18T02:01:48.930" v="4386" actId="20577"/>
          <ac:spMkLst>
            <pc:docMk/>
            <pc:sldMk cId="985338688" sldId="313"/>
            <ac:spMk id="30" creationId="{940D02EA-32BA-664C-99CE-8829840F1250}"/>
          </ac:spMkLst>
        </pc:spChg>
        <pc:spChg chg="add del mod">
          <ac:chgData name="増山 直輝" userId="87f0ca9226daf908" providerId="LiveId" clId="{1E9F3211-B524-F24D-9FE0-FD91ADA29BC9}" dt="2020-10-18T02:38:00.584" v="4829" actId="21"/>
          <ac:spMkLst>
            <pc:docMk/>
            <pc:sldMk cId="985338688" sldId="313"/>
            <ac:spMk id="33" creationId="{DCB9E634-267D-6041-8698-1B53AF95A51E}"/>
          </ac:spMkLst>
        </pc:spChg>
        <pc:spChg chg="add del mod">
          <ac:chgData name="増山 直輝" userId="87f0ca9226daf908" providerId="LiveId" clId="{1E9F3211-B524-F24D-9FE0-FD91ADA29BC9}" dt="2020-10-18T02:33:33.705" v="4684"/>
          <ac:spMkLst>
            <pc:docMk/>
            <pc:sldMk cId="985338688" sldId="313"/>
            <ac:spMk id="37" creationId="{12067E19-44E5-3047-9BE8-44F568A7B745}"/>
          </ac:spMkLst>
        </pc:spChg>
        <pc:spChg chg="add mod">
          <ac:chgData name="増山 直輝" userId="87f0ca9226daf908" providerId="LiveId" clId="{1E9F3211-B524-F24D-9FE0-FD91ADA29BC9}" dt="2020-10-18T02:59:33.516" v="5164" actId="1038"/>
          <ac:spMkLst>
            <pc:docMk/>
            <pc:sldMk cId="985338688" sldId="313"/>
            <ac:spMk id="40" creationId="{BA728A78-AD26-9542-AC53-221BF825E89D}"/>
          </ac:spMkLst>
        </pc:spChg>
        <pc:spChg chg="add mod">
          <ac:chgData name="増山 直輝" userId="87f0ca9226daf908" providerId="LiveId" clId="{1E9F3211-B524-F24D-9FE0-FD91ADA29BC9}" dt="2020-10-18T09:09:44.653" v="7222" actId="1035"/>
          <ac:spMkLst>
            <pc:docMk/>
            <pc:sldMk cId="985338688" sldId="313"/>
            <ac:spMk id="41" creationId="{CE421BE6-F722-6C44-A93E-514553472640}"/>
          </ac:spMkLst>
        </pc:spChg>
        <pc:spChg chg="add mod">
          <ac:chgData name="増山 直輝" userId="87f0ca9226daf908" providerId="LiveId" clId="{1E9F3211-B524-F24D-9FE0-FD91ADA29BC9}" dt="2020-10-18T09:09:44.653" v="7222" actId="1035"/>
          <ac:spMkLst>
            <pc:docMk/>
            <pc:sldMk cId="985338688" sldId="313"/>
            <ac:spMk id="42" creationId="{B34AEFC2-5D2C-634A-9CE0-29CF9FCCEAF3}"/>
          </ac:spMkLst>
        </pc:spChg>
        <pc:spChg chg="add mod">
          <ac:chgData name="増山 直輝" userId="87f0ca9226daf908" providerId="LiveId" clId="{1E9F3211-B524-F24D-9FE0-FD91ADA29BC9}" dt="2020-10-18T09:09:40.007" v="7220" actId="1076"/>
          <ac:spMkLst>
            <pc:docMk/>
            <pc:sldMk cId="985338688" sldId="313"/>
            <ac:spMk id="43" creationId="{A557A63C-1241-5F47-B2A8-29F9A6FC43D0}"/>
          </ac:spMkLst>
        </pc:spChg>
        <pc:spChg chg="add mod">
          <ac:chgData name="増山 直輝" userId="87f0ca9226daf908" providerId="LiveId" clId="{1E9F3211-B524-F24D-9FE0-FD91ADA29BC9}" dt="2020-10-18T02:59:33.516" v="5164" actId="1038"/>
          <ac:spMkLst>
            <pc:docMk/>
            <pc:sldMk cId="985338688" sldId="313"/>
            <ac:spMk id="44" creationId="{409E358B-C163-B147-8C5A-5A6C572E6E20}"/>
          </ac:spMkLst>
        </pc:spChg>
        <pc:spChg chg="add del mod">
          <ac:chgData name="増山 直輝" userId="87f0ca9226daf908" providerId="LiveId" clId="{1E9F3211-B524-F24D-9FE0-FD91ADA29BC9}" dt="2020-10-18T03:00:42.104" v="5184" actId="478"/>
          <ac:spMkLst>
            <pc:docMk/>
            <pc:sldMk cId="985338688" sldId="313"/>
            <ac:spMk id="45" creationId="{81D2E3FE-D714-2541-86C4-4F56FD029733}"/>
          </ac:spMkLst>
        </pc:spChg>
        <pc:picChg chg="add del mod">
          <ac:chgData name="増山 直輝" userId="87f0ca9226daf908" providerId="LiveId" clId="{1E9F3211-B524-F24D-9FE0-FD91ADA29BC9}" dt="2020-10-18T02:55:57.811" v="5076" actId="478"/>
          <ac:picMkLst>
            <pc:docMk/>
            <pc:sldMk cId="985338688" sldId="313"/>
            <ac:picMk id="3" creationId="{4450270C-7756-7143-A46B-48AADBA27796}"/>
          </ac:picMkLst>
        </pc:picChg>
        <pc:picChg chg="add del mod">
          <ac:chgData name="増山 直輝" userId="87f0ca9226daf908" providerId="LiveId" clId="{1E9F3211-B524-F24D-9FE0-FD91ADA29BC9}" dt="2020-10-18T02:55:57.811" v="5076" actId="478"/>
          <ac:picMkLst>
            <pc:docMk/>
            <pc:sldMk cId="985338688" sldId="313"/>
            <ac:picMk id="5" creationId="{10870195-EBD7-C34F-B257-4D1B16C61C73}"/>
          </ac:picMkLst>
        </pc:picChg>
        <pc:picChg chg="add del mod">
          <ac:chgData name="増山 直輝" userId="87f0ca9226daf908" providerId="LiveId" clId="{1E9F3211-B524-F24D-9FE0-FD91ADA29BC9}" dt="2020-10-18T02:55:57.811" v="5076" actId="478"/>
          <ac:picMkLst>
            <pc:docMk/>
            <pc:sldMk cId="985338688" sldId="313"/>
            <ac:picMk id="16" creationId="{5982E0AC-0CA4-1E42-9F27-22B679F13048}"/>
          </ac:picMkLst>
        </pc:picChg>
        <pc:picChg chg="add del mod">
          <ac:chgData name="増山 直輝" userId="87f0ca9226daf908" providerId="LiveId" clId="{1E9F3211-B524-F24D-9FE0-FD91ADA29BC9}" dt="2020-10-18T01:56:04.294" v="4000" actId="21"/>
          <ac:picMkLst>
            <pc:docMk/>
            <pc:sldMk cId="985338688" sldId="313"/>
            <ac:picMk id="19" creationId="{16B67211-A97A-EF40-9D02-9A0049CC3855}"/>
          </ac:picMkLst>
        </pc:picChg>
        <pc:picChg chg="add del mod">
          <ac:chgData name="増山 直輝" userId="87f0ca9226daf908" providerId="LiveId" clId="{1E9F3211-B524-F24D-9FE0-FD91ADA29BC9}" dt="2020-10-18T01:56:04.294" v="4000" actId="21"/>
          <ac:picMkLst>
            <pc:docMk/>
            <pc:sldMk cId="985338688" sldId="313"/>
            <ac:picMk id="21" creationId="{89FDC11A-33FC-C74F-AF6F-44B511ADAC30}"/>
          </ac:picMkLst>
        </pc:picChg>
        <pc:picChg chg="add del mod">
          <ac:chgData name="増山 直輝" userId="87f0ca9226daf908" providerId="LiveId" clId="{1E9F3211-B524-F24D-9FE0-FD91ADA29BC9}" dt="2020-10-18T02:55:57.811" v="5076" actId="478"/>
          <ac:picMkLst>
            <pc:docMk/>
            <pc:sldMk cId="985338688" sldId="313"/>
            <ac:picMk id="22" creationId="{9F15ADF7-69C1-BA4E-A55B-55B31378FE17}"/>
          </ac:picMkLst>
        </pc:picChg>
        <pc:picChg chg="add del mod">
          <ac:chgData name="増山 直輝" userId="87f0ca9226daf908" providerId="LiveId" clId="{1E9F3211-B524-F24D-9FE0-FD91ADA29BC9}" dt="2020-10-18T02:55:57.811" v="5076" actId="478"/>
          <ac:picMkLst>
            <pc:docMk/>
            <pc:sldMk cId="985338688" sldId="313"/>
            <ac:picMk id="25" creationId="{25134F16-F2D2-BB4A-9903-EF2D986C67AB}"/>
          </ac:picMkLst>
        </pc:picChg>
        <pc:picChg chg="add del mod">
          <ac:chgData name="増山 直輝" userId="87f0ca9226daf908" providerId="LiveId" clId="{1E9F3211-B524-F24D-9FE0-FD91ADA29BC9}" dt="2020-10-18T02:38:00.584" v="4829" actId="21"/>
          <ac:picMkLst>
            <pc:docMk/>
            <pc:sldMk cId="985338688" sldId="313"/>
            <ac:picMk id="29" creationId="{76802272-F722-9943-AC97-3DDC769FEB2C}"/>
          </ac:picMkLst>
        </pc:picChg>
        <pc:picChg chg="add del mod">
          <ac:chgData name="増山 直輝" userId="87f0ca9226daf908" providerId="LiveId" clId="{1E9F3211-B524-F24D-9FE0-FD91ADA29BC9}" dt="2020-10-18T02:38:00.584" v="4829" actId="21"/>
          <ac:picMkLst>
            <pc:docMk/>
            <pc:sldMk cId="985338688" sldId="313"/>
            <ac:picMk id="31" creationId="{5B377100-2CAB-4B4A-A5FD-944408C7BC37}"/>
          </ac:picMkLst>
        </pc:picChg>
        <pc:picChg chg="add del mod modCrop">
          <ac:chgData name="増山 直輝" userId="87f0ca9226daf908" providerId="LiveId" clId="{1E9F3211-B524-F24D-9FE0-FD91ADA29BC9}" dt="2020-10-18T02:38:00.584" v="4829" actId="21"/>
          <ac:picMkLst>
            <pc:docMk/>
            <pc:sldMk cId="985338688" sldId="313"/>
            <ac:picMk id="32" creationId="{83E6BB32-38A6-F548-AE4C-917A172E1D22}"/>
          </ac:picMkLst>
        </pc:picChg>
        <pc:cxnChg chg="add del mod">
          <ac:chgData name="増山 直輝" userId="87f0ca9226daf908" providerId="LiveId" clId="{1E9F3211-B524-F24D-9FE0-FD91ADA29BC9}" dt="2020-10-18T02:38:00.584" v="4829" actId="21"/>
          <ac:cxnSpMkLst>
            <pc:docMk/>
            <pc:sldMk cId="985338688" sldId="313"/>
            <ac:cxnSpMk id="35" creationId="{13E2F4D9-9065-D74C-A085-B5B473008C28}"/>
          </ac:cxnSpMkLst>
        </pc:cxnChg>
        <pc:cxnChg chg="add del mod">
          <ac:chgData name="増山 直輝" userId="87f0ca9226daf908" providerId="LiveId" clId="{1E9F3211-B524-F24D-9FE0-FD91ADA29BC9}" dt="2020-10-18T02:33:33.162" v="4683"/>
          <ac:cxnSpMkLst>
            <pc:docMk/>
            <pc:sldMk cId="985338688" sldId="313"/>
            <ac:cxnSpMk id="38" creationId="{3DB7F584-5935-664A-BF33-9442FF9799F2}"/>
          </ac:cxnSpMkLst>
        </pc:cxnChg>
        <pc:cxnChg chg="add del mod">
          <ac:chgData name="増山 直輝" userId="87f0ca9226daf908" providerId="LiveId" clId="{1E9F3211-B524-F24D-9FE0-FD91ADA29BC9}" dt="2020-10-18T02:38:00.584" v="4829" actId="21"/>
          <ac:cxnSpMkLst>
            <pc:docMk/>
            <pc:sldMk cId="985338688" sldId="313"/>
            <ac:cxnSpMk id="39" creationId="{259F9703-AA65-7F42-A7FF-D7F0C587B59A}"/>
          </ac:cxnSpMkLst>
        </pc:cxnChg>
      </pc:sldChg>
      <pc:sldChg chg="addSp delSp modSp add mod modShow">
        <pc:chgData name="増山 直輝" userId="87f0ca9226daf908" providerId="LiveId" clId="{1E9F3211-B524-F24D-9FE0-FD91ADA29BC9}" dt="2020-10-18T09:10:08.109" v="7225" actId="1076"/>
        <pc:sldMkLst>
          <pc:docMk/>
          <pc:sldMk cId="728076599" sldId="314"/>
        </pc:sldMkLst>
        <pc:spChg chg="add mod">
          <ac:chgData name="増山 直輝" userId="87f0ca9226daf908" providerId="LiveId" clId="{1E9F3211-B524-F24D-9FE0-FD91ADA29BC9}" dt="2020-10-18T02:18:14.846" v="4517" actId="164"/>
          <ac:spMkLst>
            <pc:docMk/>
            <pc:sldMk cId="728076599" sldId="314"/>
            <ac:spMk id="2" creationId="{2674C70F-000C-1D46-A865-A91C5D2F9B4F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5" creationId="{7C158156-56E5-B546-AF2D-42638ED1C785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6" creationId="{4AEB2972-AFDE-3C4F-9D8D-D0CC44207527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7" creationId="{5F28226F-D9FD-4A4C-B556-D2F1BBD36D76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8" creationId="{2EC1E239-D028-B742-A9AD-B95D35ACCD83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9" creationId="{303E914D-F54A-544D-ACFF-10D9C010F7A9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0" creationId="{8B98BFA4-2452-0D47-B5A2-CF7981B4889A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1" creationId="{7616BE7B-488A-BA41-B3C6-40B83A040E83}"/>
          </ac:spMkLst>
        </pc:spChg>
        <pc:spChg chg="add del">
          <ac:chgData name="増山 直輝" userId="87f0ca9226daf908" providerId="LiveId" clId="{1E9F3211-B524-F24D-9FE0-FD91ADA29BC9}" dt="2020-10-18T02:35:45.615" v="4792" actId="478"/>
          <ac:spMkLst>
            <pc:docMk/>
            <pc:sldMk cId="728076599" sldId="314"/>
            <ac:spMk id="12" creationId="{B1D8601C-601E-E040-A7B9-C753131D6766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3" creationId="{59CC46B8-4835-DE44-8A3F-C84BECA7C99D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4" creationId="{381332AA-6B3F-0640-89EA-96C1EEF34A77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5" creationId="{8F1884E1-8661-F347-AFAE-6FA2EEC42FF6}"/>
          </ac:spMkLst>
        </pc:spChg>
        <pc:spChg chg="add del mod">
          <ac:chgData name="増山 直輝" userId="87f0ca9226daf908" providerId="LiveId" clId="{1E9F3211-B524-F24D-9FE0-FD91ADA29BC9}" dt="2020-10-18T02:16:49.340" v="4479" actId="478"/>
          <ac:spMkLst>
            <pc:docMk/>
            <pc:sldMk cId="728076599" sldId="314"/>
            <ac:spMk id="16" creationId="{E6567E24-5232-5E4D-A3BF-9FE9DD10FEAB}"/>
          </ac:spMkLst>
        </pc:spChg>
        <pc:spChg chg="add del mod">
          <ac:chgData name="増山 直輝" userId="87f0ca9226daf908" providerId="LiveId" clId="{1E9F3211-B524-F24D-9FE0-FD91ADA29BC9}" dt="2020-10-18T02:16:54.645" v="4480" actId="478"/>
          <ac:spMkLst>
            <pc:docMk/>
            <pc:sldMk cId="728076599" sldId="314"/>
            <ac:spMk id="17" creationId="{BCEF6372-57B6-D94B-90CF-04C6D20B23A8}"/>
          </ac:spMkLst>
        </pc:spChg>
        <pc:spChg chg="add mod">
          <ac:chgData name="増山 直輝" userId="87f0ca9226daf908" providerId="LiveId" clId="{1E9F3211-B524-F24D-9FE0-FD91ADA29BC9}" dt="2020-10-18T02:28:20.958" v="4578" actId="20577"/>
          <ac:spMkLst>
            <pc:docMk/>
            <pc:sldMk cId="728076599" sldId="314"/>
            <ac:spMk id="18" creationId="{391DFFA3-3686-474F-9E24-DB9958ECBB4C}"/>
          </ac:spMkLst>
        </pc:spChg>
        <pc:spChg chg="add del mod">
          <ac:chgData name="増山 直輝" userId="87f0ca9226daf908" providerId="LiveId" clId="{1E9F3211-B524-F24D-9FE0-FD91ADA29BC9}" dt="2020-10-18T02:16:16.060" v="4466" actId="478"/>
          <ac:spMkLst>
            <pc:docMk/>
            <pc:sldMk cId="728076599" sldId="314"/>
            <ac:spMk id="19" creationId="{F8DD56D3-0EBE-5E48-9B90-7266BA2F7CD5}"/>
          </ac:spMkLst>
        </pc:spChg>
        <pc:spChg chg="add del mod">
          <ac:chgData name="増山 直輝" userId="87f0ca9226daf908" providerId="LiveId" clId="{1E9F3211-B524-F24D-9FE0-FD91ADA29BC9}" dt="2020-10-18T02:16:24.129" v="4474" actId="478"/>
          <ac:spMkLst>
            <pc:docMk/>
            <pc:sldMk cId="728076599" sldId="314"/>
            <ac:spMk id="20" creationId="{6E7504FC-A17F-B548-BED7-77649B06A267}"/>
          </ac:spMkLst>
        </pc:spChg>
        <pc:spChg chg="add del mod">
          <ac:chgData name="増山 直輝" userId="87f0ca9226daf908" providerId="LiveId" clId="{1E9F3211-B524-F24D-9FE0-FD91ADA29BC9}" dt="2020-10-18T02:16:22.648" v="4473" actId="478"/>
          <ac:spMkLst>
            <pc:docMk/>
            <pc:sldMk cId="728076599" sldId="314"/>
            <ac:spMk id="21" creationId="{5C642582-96FF-6C4E-9992-40F73729193C}"/>
          </ac:spMkLst>
        </pc:spChg>
        <pc:spChg chg="add del mod">
          <ac:chgData name="増山 直輝" userId="87f0ca9226daf908" providerId="LiveId" clId="{1E9F3211-B524-F24D-9FE0-FD91ADA29BC9}" dt="2020-10-18T02:16:20.597" v="4471" actId="478"/>
          <ac:spMkLst>
            <pc:docMk/>
            <pc:sldMk cId="728076599" sldId="314"/>
            <ac:spMk id="22" creationId="{4B369A20-6998-DE43-848D-5C73208AEADF}"/>
          </ac:spMkLst>
        </pc:spChg>
        <pc:spChg chg="add del mod">
          <ac:chgData name="増山 直輝" userId="87f0ca9226daf908" providerId="LiveId" clId="{1E9F3211-B524-F24D-9FE0-FD91ADA29BC9}" dt="2020-10-18T02:16:18.576" v="4469" actId="478"/>
          <ac:spMkLst>
            <pc:docMk/>
            <pc:sldMk cId="728076599" sldId="314"/>
            <ac:spMk id="23" creationId="{A01F08BC-E39C-644D-9456-09EB3DFEFDB9}"/>
          </ac:spMkLst>
        </pc:spChg>
        <pc:spChg chg="add del mod">
          <ac:chgData name="増山 直輝" userId="87f0ca9226daf908" providerId="LiveId" clId="{1E9F3211-B524-F24D-9FE0-FD91ADA29BC9}" dt="2020-10-18T02:16:17.758" v="4468" actId="478"/>
          <ac:spMkLst>
            <pc:docMk/>
            <pc:sldMk cId="728076599" sldId="314"/>
            <ac:spMk id="24" creationId="{2A54F174-7C43-A648-9DB8-CFDCAC5C9E9C}"/>
          </ac:spMkLst>
        </pc:spChg>
        <pc:spChg chg="add del mod">
          <ac:chgData name="増山 直輝" userId="87f0ca9226daf908" providerId="LiveId" clId="{1E9F3211-B524-F24D-9FE0-FD91ADA29BC9}" dt="2020-10-18T02:16:19.512" v="4470" actId="478"/>
          <ac:spMkLst>
            <pc:docMk/>
            <pc:sldMk cId="728076599" sldId="314"/>
            <ac:spMk id="25" creationId="{FCBB0C55-72A7-D044-AF33-ACA858C3B738}"/>
          </ac:spMkLst>
        </pc:spChg>
        <pc:spChg chg="add del mod">
          <ac:chgData name="増山 直輝" userId="87f0ca9226daf908" providerId="LiveId" clId="{1E9F3211-B524-F24D-9FE0-FD91ADA29BC9}" dt="2020-10-18T02:16:21.876" v="4472" actId="478"/>
          <ac:spMkLst>
            <pc:docMk/>
            <pc:sldMk cId="728076599" sldId="314"/>
            <ac:spMk id="26" creationId="{B7A64EBB-9A9B-0043-9754-554A9BD4CFAA}"/>
          </ac:spMkLst>
        </pc:spChg>
        <pc:spChg chg="add del mod">
          <ac:chgData name="増山 直輝" userId="87f0ca9226daf908" providerId="LiveId" clId="{1E9F3211-B524-F24D-9FE0-FD91ADA29BC9}" dt="2020-10-18T02:16:49.340" v="4479" actId="478"/>
          <ac:spMkLst>
            <pc:docMk/>
            <pc:sldMk cId="728076599" sldId="314"/>
            <ac:spMk id="27" creationId="{CF6D9708-752B-D945-B43E-BD777A170051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28" creationId="{D8939AD1-40CA-1844-A711-17416EB4CDF9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29" creationId="{8C301822-5F87-7549-96F4-B4854A3C011E}"/>
          </ac:spMkLst>
        </pc:spChg>
        <pc:spChg chg="mod">
          <ac:chgData name="増山 直輝" userId="87f0ca9226daf908" providerId="LiveId" clId="{1E9F3211-B524-F24D-9FE0-FD91ADA29BC9}" dt="2020-10-18T02:01:29.239" v="4373"/>
          <ac:spMkLst>
            <pc:docMk/>
            <pc:sldMk cId="728076599" sldId="314"/>
            <ac:spMk id="30" creationId="{940D02EA-32BA-664C-99CE-8829840F1250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1" creationId="{D6FC3E11-BDCF-F14E-9103-00C2C37A4A46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2" creationId="{9DBCC73F-C769-7F4B-B75E-717393F574F6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3" creationId="{7B60A780-F846-934C-88AD-6E362B71F6CC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4" creationId="{E8516B66-83CF-4E4B-BC28-BAFD799DE7E4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5" creationId="{51B64940-A6CB-5448-BD7E-F2174F5F1410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6" creationId="{1D057761-20E7-184C-89D1-1D93F444242F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7" creationId="{A4C9B14C-8CB3-BF42-BCC8-8B18C9CC71B5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8" creationId="{D128D79A-2F84-F94F-8B66-CD8990177C66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39" creationId="{05CE70C2-5486-4E41-B505-1C0509D7BB89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0" creationId="{9BB078C0-A587-A548-A4D3-9002BB55FB39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1" creationId="{A3442AD9-7B79-EA4F-8535-68D327C2194F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2" creationId="{F9CF3693-8AAB-F342-A87A-7D5B14AF4B6D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3" creationId="{0E224911-D542-F845-A2A8-370A4B451CD9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4" creationId="{5A2F84BC-E85B-F34C-9D9B-3024CD50176A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5" creationId="{40F205C3-E6D8-BC45-8E29-159DF4DBC32F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6" creationId="{19D6ABEE-DB87-8A4D-ABD3-5E356EDFA0CC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7" creationId="{988480B2-4EBA-0D4C-A2AB-752C9D77D143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8" creationId="{509EC752-F456-5749-8111-071E5BC3C3EF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49" creationId="{AA54C46F-D9D3-7E41-AB5A-2CB5D8406200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0" creationId="{8F8C8A8E-7772-B344-87F4-9ABE73D8EF7B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1" creationId="{9128E4E6-0EFB-F344-80AC-50B3BCC0A4CC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2" creationId="{C40E6191-3EFD-1C49-9EA9-2EC3AB19C240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3" creationId="{F958F2D6-A8DD-F241-A619-FFD29359C73B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4" creationId="{DDC492AA-42F4-DA4B-A873-BA9AB93C4335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5" creationId="{5404DC36-0332-CA4C-80B0-02994DB2A4A9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6" creationId="{CD5CC526-FA77-EE48-B446-C0C08512C53C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7" creationId="{CBE5836B-CDF4-3D43-B233-DF45B65FAADE}"/>
          </ac:spMkLst>
        </pc:spChg>
        <pc:spChg chg="add del mod">
          <ac:chgData name="増山 直輝" userId="87f0ca9226daf908" providerId="LiveId" clId="{1E9F3211-B524-F24D-9FE0-FD91ADA29BC9}" dt="2020-10-18T02:18:08.108" v="4516" actId="478"/>
          <ac:spMkLst>
            <pc:docMk/>
            <pc:sldMk cId="728076599" sldId="314"/>
            <ac:spMk id="58" creationId="{7C1A3985-144D-2640-9A17-623DF50E43ED}"/>
          </ac:spMkLst>
        </pc:spChg>
        <pc:spChg chg="mod">
          <ac:chgData name="増山 直輝" userId="87f0ca9226daf908" providerId="LiveId" clId="{1E9F3211-B524-F24D-9FE0-FD91ADA29BC9}" dt="2020-10-18T02:18:37.218" v="4521"/>
          <ac:spMkLst>
            <pc:docMk/>
            <pc:sldMk cId="728076599" sldId="314"/>
            <ac:spMk id="60" creationId="{19293830-82EC-DA48-AD7B-576CA484C90D}"/>
          </ac:spMkLst>
        </pc:spChg>
        <pc:spChg chg="mod">
          <ac:chgData name="増山 直輝" userId="87f0ca9226daf908" providerId="LiveId" clId="{1E9F3211-B524-F24D-9FE0-FD91ADA29BC9}" dt="2020-10-18T02:28:06.457" v="4572" actId="20577"/>
          <ac:spMkLst>
            <pc:docMk/>
            <pc:sldMk cId="728076599" sldId="314"/>
            <ac:spMk id="61" creationId="{74C0B59C-8464-FF43-9B1C-46CC847489C3}"/>
          </ac:spMkLst>
        </pc:spChg>
        <pc:spChg chg="mod">
          <ac:chgData name="増山 直輝" userId="87f0ca9226daf908" providerId="LiveId" clId="{1E9F3211-B524-F24D-9FE0-FD91ADA29BC9}" dt="2020-10-18T02:18:39.300" v="4523"/>
          <ac:spMkLst>
            <pc:docMk/>
            <pc:sldMk cId="728076599" sldId="314"/>
            <ac:spMk id="63" creationId="{AED3FAE4-CDCB-BF42-ACDC-A7D44AE26D99}"/>
          </ac:spMkLst>
        </pc:spChg>
        <pc:spChg chg="mod">
          <ac:chgData name="増山 直輝" userId="87f0ca9226daf908" providerId="LiveId" clId="{1E9F3211-B524-F24D-9FE0-FD91ADA29BC9}" dt="2020-10-18T02:28:10.149" v="4573" actId="20577"/>
          <ac:spMkLst>
            <pc:docMk/>
            <pc:sldMk cId="728076599" sldId="314"/>
            <ac:spMk id="64" creationId="{5079FA78-D23E-7942-BC6B-355ACF1C1297}"/>
          </ac:spMkLst>
        </pc:spChg>
        <pc:spChg chg="mod">
          <ac:chgData name="増山 直輝" userId="87f0ca9226daf908" providerId="LiveId" clId="{1E9F3211-B524-F24D-9FE0-FD91ADA29BC9}" dt="2020-10-18T02:18:42.362" v="4525"/>
          <ac:spMkLst>
            <pc:docMk/>
            <pc:sldMk cId="728076599" sldId="314"/>
            <ac:spMk id="66" creationId="{52DD434F-D2C9-3E41-AE43-9185F0929A78}"/>
          </ac:spMkLst>
        </pc:spChg>
        <pc:spChg chg="mod">
          <ac:chgData name="増山 直輝" userId="87f0ca9226daf908" providerId="LiveId" clId="{1E9F3211-B524-F24D-9FE0-FD91ADA29BC9}" dt="2020-10-18T02:28:17.259" v="4576" actId="20577"/>
          <ac:spMkLst>
            <pc:docMk/>
            <pc:sldMk cId="728076599" sldId="314"/>
            <ac:spMk id="67" creationId="{559998F0-ADF6-A842-8B79-18A592B31A19}"/>
          </ac:spMkLst>
        </pc:spChg>
        <pc:spChg chg="mod">
          <ac:chgData name="増山 直輝" userId="87f0ca9226daf908" providerId="LiveId" clId="{1E9F3211-B524-F24D-9FE0-FD91ADA29BC9}" dt="2020-10-18T02:18:46.868" v="4527"/>
          <ac:spMkLst>
            <pc:docMk/>
            <pc:sldMk cId="728076599" sldId="314"/>
            <ac:spMk id="69" creationId="{E7B7B5CE-5B22-4C41-943A-EB1AAB6ED7C2}"/>
          </ac:spMkLst>
        </pc:spChg>
        <pc:spChg chg="mod">
          <ac:chgData name="増山 直輝" userId="87f0ca9226daf908" providerId="LiveId" clId="{1E9F3211-B524-F24D-9FE0-FD91ADA29BC9}" dt="2020-10-18T02:29:35.458" v="4603" actId="20577"/>
          <ac:spMkLst>
            <pc:docMk/>
            <pc:sldMk cId="728076599" sldId="314"/>
            <ac:spMk id="70" creationId="{E1E5F2E2-6425-B34E-A436-E9EEB83D7029}"/>
          </ac:spMkLst>
        </pc:spChg>
        <pc:spChg chg="mod">
          <ac:chgData name="増山 直輝" userId="87f0ca9226daf908" providerId="LiveId" clId="{1E9F3211-B524-F24D-9FE0-FD91ADA29BC9}" dt="2020-10-18T02:18:49.026" v="4529"/>
          <ac:spMkLst>
            <pc:docMk/>
            <pc:sldMk cId="728076599" sldId="314"/>
            <ac:spMk id="72" creationId="{A02DCD3A-4D00-4346-B5AA-AAF9AFC9C901}"/>
          </ac:spMkLst>
        </pc:spChg>
        <pc:spChg chg="mod">
          <ac:chgData name="増山 直輝" userId="87f0ca9226daf908" providerId="LiveId" clId="{1E9F3211-B524-F24D-9FE0-FD91ADA29BC9}" dt="2020-10-18T02:28:34.173" v="4580" actId="20577"/>
          <ac:spMkLst>
            <pc:docMk/>
            <pc:sldMk cId="728076599" sldId="314"/>
            <ac:spMk id="73" creationId="{2338277B-3174-AF4F-A53E-ADAABC3CC63B}"/>
          </ac:spMkLst>
        </pc:spChg>
        <pc:spChg chg="mod">
          <ac:chgData name="増山 直輝" userId="87f0ca9226daf908" providerId="LiveId" clId="{1E9F3211-B524-F24D-9FE0-FD91ADA29BC9}" dt="2020-10-18T02:18:51.603" v="4531"/>
          <ac:spMkLst>
            <pc:docMk/>
            <pc:sldMk cId="728076599" sldId="314"/>
            <ac:spMk id="75" creationId="{22E6834C-A7A0-7045-9C1E-3CF10E996D53}"/>
          </ac:spMkLst>
        </pc:spChg>
        <pc:spChg chg="mod">
          <ac:chgData name="増山 直輝" userId="87f0ca9226daf908" providerId="LiveId" clId="{1E9F3211-B524-F24D-9FE0-FD91ADA29BC9}" dt="2020-10-18T02:28:40.775" v="4583" actId="20577"/>
          <ac:spMkLst>
            <pc:docMk/>
            <pc:sldMk cId="728076599" sldId="314"/>
            <ac:spMk id="76" creationId="{6FDEED6A-17E9-A64A-8390-33B6E1C3245C}"/>
          </ac:spMkLst>
        </pc:spChg>
        <pc:spChg chg="mod">
          <ac:chgData name="増山 直輝" userId="87f0ca9226daf908" providerId="LiveId" clId="{1E9F3211-B524-F24D-9FE0-FD91ADA29BC9}" dt="2020-10-18T02:18:54.291" v="4533"/>
          <ac:spMkLst>
            <pc:docMk/>
            <pc:sldMk cId="728076599" sldId="314"/>
            <ac:spMk id="78" creationId="{32B03903-B4C0-064A-B2F7-D27F05C28419}"/>
          </ac:spMkLst>
        </pc:spChg>
        <pc:spChg chg="mod">
          <ac:chgData name="増山 直輝" userId="87f0ca9226daf908" providerId="LiveId" clId="{1E9F3211-B524-F24D-9FE0-FD91ADA29BC9}" dt="2020-10-18T02:28:48.037" v="4586" actId="20577"/>
          <ac:spMkLst>
            <pc:docMk/>
            <pc:sldMk cId="728076599" sldId="314"/>
            <ac:spMk id="79" creationId="{DDC08218-62C9-BB46-BDB6-D14B71535C3F}"/>
          </ac:spMkLst>
        </pc:spChg>
        <pc:spChg chg="mod">
          <ac:chgData name="増山 直輝" userId="87f0ca9226daf908" providerId="LiveId" clId="{1E9F3211-B524-F24D-9FE0-FD91ADA29BC9}" dt="2020-10-18T02:18:58.266" v="4535"/>
          <ac:spMkLst>
            <pc:docMk/>
            <pc:sldMk cId="728076599" sldId="314"/>
            <ac:spMk id="81" creationId="{A003D20C-D116-8343-AFE3-C67D237653A4}"/>
          </ac:spMkLst>
        </pc:spChg>
        <pc:spChg chg="mod">
          <ac:chgData name="増山 直輝" userId="87f0ca9226daf908" providerId="LiveId" clId="{1E9F3211-B524-F24D-9FE0-FD91ADA29BC9}" dt="2020-10-18T02:29:39.439" v="4605" actId="20577"/>
          <ac:spMkLst>
            <pc:docMk/>
            <pc:sldMk cId="728076599" sldId="314"/>
            <ac:spMk id="82" creationId="{AE48B54B-1F7D-144B-BA61-B0DB2F218FBE}"/>
          </ac:spMkLst>
        </pc:spChg>
        <pc:spChg chg="mod">
          <ac:chgData name="増山 直輝" userId="87f0ca9226daf908" providerId="LiveId" clId="{1E9F3211-B524-F24D-9FE0-FD91ADA29BC9}" dt="2020-10-18T02:19:03.047" v="4537"/>
          <ac:spMkLst>
            <pc:docMk/>
            <pc:sldMk cId="728076599" sldId="314"/>
            <ac:spMk id="84" creationId="{FA521AB7-6E88-1F44-AFBC-FCD049BB8C7B}"/>
          </ac:spMkLst>
        </pc:spChg>
        <pc:spChg chg="mod">
          <ac:chgData name="増山 直輝" userId="87f0ca9226daf908" providerId="LiveId" clId="{1E9F3211-B524-F24D-9FE0-FD91ADA29BC9}" dt="2020-10-18T02:29:28.196" v="4602" actId="20577"/>
          <ac:spMkLst>
            <pc:docMk/>
            <pc:sldMk cId="728076599" sldId="314"/>
            <ac:spMk id="85" creationId="{DDF69C83-702D-824B-BDC9-FC1B5E92CAE4}"/>
          </ac:spMkLst>
        </pc:spChg>
        <pc:spChg chg="mod">
          <ac:chgData name="増山 直輝" userId="87f0ca9226daf908" providerId="LiveId" clId="{1E9F3211-B524-F24D-9FE0-FD91ADA29BC9}" dt="2020-10-18T02:19:05.981" v="4539"/>
          <ac:spMkLst>
            <pc:docMk/>
            <pc:sldMk cId="728076599" sldId="314"/>
            <ac:spMk id="87" creationId="{31C89D06-8FF8-954E-A9AC-7CF789C29433}"/>
          </ac:spMkLst>
        </pc:spChg>
        <pc:spChg chg="mod">
          <ac:chgData name="増山 直輝" userId="87f0ca9226daf908" providerId="LiveId" clId="{1E9F3211-B524-F24D-9FE0-FD91ADA29BC9}" dt="2020-10-18T02:29:20.562" v="4600" actId="20577"/>
          <ac:spMkLst>
            <pc:docMk/>
            <pc:sldMk cId="728076599" sldId="314"/>
            <ac:spMk id="88" creationId="{A2195DC7-268B-F440-BCF4-01CDE78ECB43}"/>
          </ac:spMkLst>
        </pc:spChg>
        <pc:spChg chg="mod">
          <ac:chgData name="増山 直輝" userId="87f0ca9226daf908" providerId="LiveId" clId="{1E9F3211-B524-F24D-9FE0-FD91ADA29BC9}" dt="2020-10-18T02:19:09.745" v="4541"/>
          <ac:spMkLst>
            <pc:docMk/>
            <pc:sldMk cId="728076599" sldId="314"/>
            <ac:spMk id="90" creationId="{EFDE3D1E-A61E-3F44-BE70-B0C8A8005C14}"/>
          </ac:spMkLst>
        </pc:spChg>
        <pc:spChg chg="mod">
          <ac:chgData name="増山 直輝" userId="87f0ca9226daf908" providerId="LiveId" clId="{1E9F3211-B524-F24D-9FE0-FD91ADA29BC9}" dt="2020-10-18T02:29:10.988" v="4596" actId="20577"/>
          <ac:spMkLst>
            <pc:docMk/>
            <pc:sldMk cId="728076599" sldId="314"/>
            <ac:spMk id="91" creationId="{43F96449-1959-474D-B351-6A451491EE16}"/>
          </ac:spMkLst>
        </pc:spChg>
        <pc:spChg chg="mod">
          <ac:chgData name="増山 直輝" userId="87f0ca9226daf908" providerId="LiveId" clId="{1E9F3211-B524-F24D-9FE0-FD91ADA29BC9}" dt="2020-10-18T02:19:12.170" v="4543"/>
          <ac:spMkLst>
            <pc:docMk/>
            <pc:sldMk cId="728076599" sldId="314"/>
            <ac:spMk id="93" creationId="{45504611-56CB-954B-9C9D-7F24BF75E625}"/>
          </ac:spMkLst>
        </pc:spChg>
        <pc:spChg chg="mod">
          <ac:chgData name="増山 直輝" userId="87f0ca9226daf908" providerId="LiveId" clId="{1E9F3211-B524-F24D-9FE0-FD91ADA29BC9}" dt="2020-10-18T02:29:07.086" v="4595" actId="20577"/>
          <ac:spMkLst>
            <pc:docMk/>
            <pc:sldMk cId="728076599" sldId="314"/>
            <ac:spMk id="94" creationId="{61D0AD48-F563-4D47-95A4-EB060B3E1FAD}"/>
          </ac:spMkLst>
        </pc:spChg>
        <pc:spChg chg="mod">
          <ac:chgData name="増山 直輝" userId="87f0ca9226daf908" providerId="LiveId" clId="{1E9F3211-B524-F24D-9FE0-FD91ADA29BC9}" dt="2020-10-18T02:19:14.084" v="4545"/>
          <ac:spMkLst>
            <pc:docMk/>
            <pc:sldMk cId="728076599" sldId="314"/>
            <ac:spMk id="96" creationId="{D8310636-C83C-6B4F-936A-F9589D3A852F}"/>
          </ac:spMkLst>
        </pc:spChg>
        <pc:spChg chg="mod">
          <ac:chgData name="増山 直輝" userId="87f0ca9226daf908" providerId="LiveId" clId="{1E9F3211-B524-F24D-9FE0-FD91ADA29BC9}" dt="2020-10-18T02:29:04.217" v="4594" actId="20577"/>
          <ac:spMkLst>
            <pc:docMk/>
            <pc:sldMk cId="728076599" sldId="314"/>
            <ac:spMk id="97" creationId="{458F3A78-8A94-8341-8FF7-0CB1507F6174}"/>
          </ac:spMkLst>
        </pc:spChg>
        <pc:spChg chg="mod">
          <ac:chgData name="増山 直輝" userId="87f0ca9226daf908" providerId="LiveId" clId="{1E9F3211-B524-F24D-9FE0-FD91ADA29BC9}" dt="2020-10-18T02:19:17.574" v="4547"/>
          <ac:spMkLst>
            <pc:docMk/>
            <pc:sldMk cId="728076599" sldId="314"/>
            <ac:spMk id="99" creationId="{7E3ADD8B-1309-3D47-BADA-C5045355EBE8}"/>
          </ac:spMkLst>
        </pc:spChg>
        <pc:spChg chg="mod">
          <ac:chgData name="増山 直輝" userId="87f0ca9226daf908" providerId="LiveId" clId="{1E9F3211-B524-F24D-9FE0-FD91ADA29BC9}" dt="2020-10-18T02:29:14.057" v="4597" actId="20577"/>
          <ac:spMkLst>
            <pc:docMk/>
            <pc:sldMk cId="728076599" sldId="314"/>
            <ac:spMk id="100" creationId="{836E0B50-C029-444D-8790-43788FE233A3}"/>
          </ac:spMkLst>
        </pc:spChg>
        <pc:spChg chg="mod">
          <ac:chgData name="増山 直輝" userId="87f0ca9226daf908" providerId="LiveId" clId="{1E9F3211-B524-F24D-9FE0-FD91ADA29BC9}" dt="2020-10-18T02:19:21.042" v="4549"/>
          <ac:spMkLst>
            <pc:docMk/>
            <pc:sldMk cId="728076599" sldId="314"/>
            <ac:spMk id="102" creationId="{26F72727-9724-A548-AB85-7F6E91C1E126}"/>
          </ac:spMkLst>
        </pc:spChg>
        <pc:spChg chg="mod">
          <ac:chgData name="増山 直輝" userId="87f0ca9226daf908" providerId="LiveId" clId="{1E9F3211-B524-F24D-9FE0-FD91ADA29BC9}" dt="2020-10-18T02:28:52.002" v="4588" actId="20577"/>
          <ac:spMkLst>
            <pc:docMk/>
            <pc:sldMk cId="728076599" sldId="314"/>
            <ac:spMk id="103" creationId="{7C140BAD-199F-284D-A496-CC504622EF6C}"/>
          </ac:spMkLst>
        </pc:spChg>
        <pc:spChg chg="mod">
          <ac:chgData name="増山 直輝" userId="87f0ca9226daf908" providerId="LiveId" clId="{1E9F3211-B524-F24D-9FE0-FD91ADA29BC9}" dt="2020-10-18T02:19:32.455" v="4551"/>
          <ac:spMkLst>
            <pc:docMk/>
            <pc:sldMk cId="728076599" sldId="314"/>
            <ac:spMk id="105" creationId="{0037B5A0-9B95-EE45-8B42-A72D2B851999}"/>
          </ac:spMkLst>
        </pc:spChg>
        <pc:spChg chg="mod">
          <ac:chgData name="増山 直輝" userId="87f0ca9226daf908" providerId="LiveId" clId="{1E9F3211-B524-F24D-9FE0-FD91ADA29BC9}" dt="2020-10-18T02:28:54.531" v="4589" actId="20577"/>
          <ac:spMkLst>
            <pc:docMk/>
            <pc:sldMk cId="728076599" sldId="314"/>
            <ac:spMk id="106" creationId="{E9750E92-0516-9748-8304-9040C38E9BC8}"/>
          </ac:spMkLst>
        </pc:spChg>
        <pc:spChg chg="mod">
          <ac:chgData name="増山 直輝" userId="87f0ca9226daf908" providerId="LiveId" clId="{1E9F3211-B524-F24D-9FE0-FD91ADA29BC9}" dt="2020-10-18T02:19:36.017" v="4553"/>
          <ac:spMkLst>
            <pc:docMk/>
            <pc:sldMk cId="728076599" sldId="314"/>
            <ac:spMk id="108" creationId="{C49800B4-D307-BC47-9D3B-680C1165F504}"/>
          </ac:spMkLst>
        </pc:spChg>
        <pc:spChg chg="mod">
          <ac:chgData name="増山 直輝" userId="87f0ca9226daf908" providerId="LiveId" clId="{1E9F3211-B524-F24D-9FE0-FD91ADA29BC9}" dt="2020-10-18T02:28:58.448" v="4591" actId="20577"/>
          <ac:spMkLst>
            <pc:docMk/>
            <pc:sldMk cId="728076599" sldId="314"/>
            <ac:spMk id="109" creationId="{BB167F97-7A3A-0F43-B13B-6EEA1D93EC6D}"/>
          </ac:spMkLst>
        </pc:spChg>
        <pc:spChg chg="mod">
          <ac:chgData name="増山 直輝" userId="87f0ca9226daf908" providerId="LiveId" clId="{1E9F3211-B524-F24D-9FE0-FD91ADA29BC9}" dt="2020-10-18T02:19:38.103" v="4555"/>
          <ac:spMkLst>
            <pc:docMk/>
            <pc:sldMk cId="728076599" sldId="314"/>
            <ac:spMk id="111" creationId="{1610B7B7-050F-9F43-9BD5-654305F2A208}"/>
          </ac:spMkLst>
        </pc:spChg>
        <pc:spChg chg="mod">
          <ac:chgData name="増山 直輝" userId="87f0ca9226daf908" providerId="LiveId" clId="{1E9F3211-B524-F24D-9FE0-FD91ADA29BC9}" dt="2020-10-18T02:28:42.377" v="4584" actId="20577"/>
          <ac:spMkLst>
            <pc:docMk/>
            <pc:sldMk cId="728076599" sldId="314"/>
            <ac:spMk id="112" creationId="{44380604-23A7-EA46-AE3E-6370471C3576}"/>
          </ac:spMkLst>
        </pc:spChg>
        <pc:spChg chg="mod">
          <ac:chgData name="増山 直輝" userId="87f0ca9226daf908" providerId="LiveId" clId="{1E9F3211-B524-F24D-9FE0-FD91ADA29BC9}" dt="2020-10-18T02:27:16.738" v="4560"/>
          <ac:spMkLst>
            <pc:docMk/>
            <pc:sldMk cId="728076599" sldId="314"/>
            <ac:spMk id="114" creationId="{1B02DCA4-133F-7C48-86A2-BEEA8E604540}"/>
          </ac:spMkLst>
        </pc:spChg>
        <pc:spChg chg="mod">
          <ac:chgData name="増山 直輝" userId="87f0ca9226daf908" providerId="LiveId" clId="{1E9F3211-B524-F24D-9FE0-FD91ADA29BC9}" dt="2020-10-18T02:27:16.738" v="4560"/>
          <ac:spMkLst>
            <pc:docMk/>
            <pc:sldMk cId="728076599" sldId="314"/>
            <ac:spMk id="115" creationId="{75DE852D-2A34-8844-97E7-2F21C43ABC4E}"/>
          </ac:spMkLst>
        </pc:spChg>
        <pc:spChg chg="add del mod">
          <ac:chgData name="増山 直輝" userId="87f0ca9226daf908" providerId="LiveId" clId="{1E9F3211-B524-F24D-9FE0-FD91ADA29BC9}" dt="2020-10-18T02:35:36.133" v="4789" actId="21"/>
          <ac:spMkLst>
            <pc:docMk/>
            <pc:sldMk cId="728076599" sldId="314"/>
            <ac:spMk id="119" creationId="{81C0AE1E-1F62-B943-83D5-185DDA69556B}"/>
          </ac:spMkLst>
        </pc:spChg>
        <pc:spChg chg="add del mod">
          <ac:chgData name="増山 直輝" userId="87f0ca9226daf908" providerId="LiveId" clId="{1E9F3211-B524-F24D-9FE0-FD91ADA29BC9}" dt="2020-10-18T02:54:10.469" v="5033" actId="478"/>
          <ac:spMkLst>
            <pc:docMk/>
            <pc:sldMk cId="728076599" sldId="314"/>
            <ac:spMk id="121" creationId="{23358388-7AC3-E24B-AB7E-021B9D4AC259}"/>
          </ac:spMkLst>
        </pc:spChg>
        <pc:spChg chg="add del mod">
          <ac:chgData name="増山 直輝" userId="87f0ca9226daf908" providerId="LiveId" clId="{1E9F3211-B524-F24D-9FE0-FD91ADA29BC9}" dt="2020-10-18T02:38:40.594" v="4845" actId="21"/>
          <ac:spMkLst>
            <pc:docMk/>
            <pc:sldMk cId="728076599" sldId="314"/>
            <ac:spMk id="123" creationId="{2DFBEE60-0CC4-8E4E-A111-9C4F9AD3FAC7}"/>
          </ac:spMkLst>
        </pc:spChg>
        <pc:spChg chg="add del mod">
          <ac:chgData name="増山 直輝" userId="87f0ca9226daf908" providerId="LiveId" clId="{1E9F3211-B524-F24D-9FE0-FD91ADA29BC9}" dt="2020-10-18T02:54:09.265" v="5032" actId="478"/>
          <ac:spMkLst>
            <pc:docMk/>
            <pc:sldMk cId="728076599" sldId="314"/>
            <ac:spMk id="125" creationId="{036FA3A8-30C5-784E-AB1F-2E6D70323C23}"/>
          </ac:spMkLst>
        </pc:spChg>
        <pc:spChg chg="add del mod">
          <ac:chgData name="増山 直輝" userId="87f0ca9226daf908" providerId="LiveId" clId="{1E9F3211-B524-F24D-9FE0-FD91ADA29BC9}" dt="2020-10-18T09:10:04.887" v="7223" actId="478"/>
          <ac:spMkLst>
            <pc:docMk/>
            <pc:sldMk cId="728076599" sldId="314"/>
            <ac:spMk id="126" creationId="{650F40B9-635D-E642-AF21-949EA056FE55}"/>
          </ac:spMkLst>
        </pc:spChg>
        <pc:spChg chg="add del mod">
          <ac:chgData name="増山 直輝" userId="87f0ca9226daf908" providerId="LiveId" clId="{1E9F3211-B524-F24D-9FE0-FD91ADA29BC9}" dt="2020-10-18T09:10:04.887" v="7223" actId="478"/>
          <ac:spMkLst>
            <pc:docMk/>
            <pc:sldMk cId="728076599" sldId="314"/>
            <ac:spMk id="127" creationId="{A8DBBA89-0EF5-D243-9B52-0510297B28D3}"/>
          </ac:spMkLst>
        </pc:spChg>
        <pc:spChg chg="add del mod">
          <ac:chgData name="増山 直輝" userId="87f0ca9226daf908" providerId="LiveId" clId="{1E9F3211-B524-F24D-9FE0-FD91ADA29BC9}" dt="2020-10-18T09:10:04.887" v="7223" actId="478"/>
          <ac:spMkLst>
            <pc:docMk/>
            <pc:sldMk cId="728076599" sldId="314"/>
            <ac:spMk id="128" creationId="{D5F755A7-0894-E944-B724-852599816192}"/>
          </ac:spMkLst>
        </pc:spChg>
        <pc:spChg chg="add del mod">
          <ac:chgData name="増山 直輝" userId="87f0ca9226daf908" providerId="LiveId" clId="{1E9F3211-B524-F24D-9FE0-FD91ADA29BC9}" dt="2020-10-18T09:10:04.887" v="7223" actId="478"/>
          <ac:spMkLst>
            <pc:docMk/>
            <pc:sldMk cId="728076599" sldId="314"/>
            <ac:spMk id="129" creationId="{D9D6EC7E-47FB-E940-AA9D-4C1872763F48}"/>
          </ac:spMkLst>
        </pc:spChg>
        <pc:spChg chg="add mod">
          <ac:chgData name="増山 直輝" userId="87f0ca9226daf908" providerId="LiveId" clId="{1E9F3211-B524-F24D-9FE0-FD91ADA29BC9}" dt="2020-10-18T02:57:38.849" v="5131" actId="1036"/>
          <ac:spMkLst>
            <pc:docMk/>
            <pc:sldMk cId="728076599" sldId="314"/>
            <ac:spMk id="130" creationId="{1C16A8D9-0742-524B-B03B-9DBB09A04D48}"/>
          </ac:spMkLst>
        </pc:spChg>
        <pc:spChg chg="add mod">
          <ac:chgData name="増山 直輝" userId="87f0ca9226daf908" providerId="LiveId" clId="{1E9F3211-B524-F24D-9FE0-FD91ADA29BC9}" dt="2020-10-18T02:57:38.849" v="5131" actId="1036"/>
          <ac:spMkLst>
            <pc:docMk/>
            <pc:sldMk cId="728076599" sldId="314"/>
            <ac:spMk id="135" creationId="{1B3380A9-C4B4-4241-A571-BA350295ECB4}"/>
          </ac:spMkLst>
        </pc:spChg>
        <pc:spChg chg="add mod">
          <ac:chgData name="増山 直輝" userId="87f0ca9226daf908" providerId="LiveId" clId="{1E9F3211-B524-F24D-9FE0-FD91ADA29BC9}" dt="2020-10-18T02:57:38.849" v="5131" actId="1036"/>
          <ac:spMkLst>
            <pc:docMk/>
            <pc:sldMk cId="728076599" sldId="314"/>
            <ac:spMk id="137" creationId="{1422E84B-A3F0-A04C-953D-DE0F147EE27B}"/>
          </ac:spMkLst>
        </pc:spChg>
        <pc:spChg chg="add mod">
          <ac:chgData name="増山 直輝" userId="87f0ca9226daf908" providerId="LiveId" clId="{1E9F3211-B524-F24D-9FE0-FD91ADA29BC9}" dt="2020-10-18T09:10:08.109" v="7225" actId="1076"/>
          <ac:spMkLst>
            <pc:docMk/>
            <pc:sldMk cId="728076599" sldId="314"/>
            <ac:spMk id="138" creationId="{F2BAAA55-FF76-4442-BA90-C5B2EF41F97D}"/>
          </ac:spMkLst>
        </pc:spChg>
        <pc:spChg chg="add mod">
          <ac:chgData name="増山 直輝" userId="87f0ca9226daf908" providerId="LiveId" clId="{1E9F3211-B524-F24D-9FE0-FD91ADA29BC9}" dt="2020-10-18T09:10:08.109" v="7225" actId="1076"/>
          <ac:spMkLst>
            <pc:docMk/>
            <pc:sldMk cId="728076599" sldId="314"/>
            <ac:spMk id="139" creationId="{24FEF9F3-E2D3-8346-A954-AAEA84F704D2}"/>
          </ac:spMkLst>
        </pc:spChg>
        <pc:spChg chg="add mod">
          <ac:chgData name="増山 直輝" userId="87f0ca9226daf908" providerId="LiveId" clId="{1E9F3211-B524-F24D-9FE0-FD91ADA29BC9}" dt="2020-10-18T09:10:08.109" v="7225" actId="1076"/>
          <ac:spMkLst>
            <pc:docMk/>
            <pc:sldMk cId="728076599" sldId="314"/>
            <ac:spMk id="140" creationId="{1223BC25-DC1E-1140-A0E0-A5474ACBE645}"/>
          </ac:spMkLst>
        </pc:spChg>
        <pc:spChg chg="add mod">
          <ac:chgData name="増山 直輝" userId="87f0ca9226daf908" providerId="LiveId" clId="{1E9F3211-B524-F24D-9FE0-FD91ADA29BC9}" dt="2020-10-18T09:10:08.109" v="7225" actId="1076"/>
          <ac:spMkLst>
            <pc:docMk/>
            <pc:sldMk cId="728076599" sldId="314"/>
            <ac:spMk id="141" creationId="{4F36BD9B-4B1E-D540-AFFF-65132083D3FC}"/>
          </ac:spMkLst>
        </pc:spChg>
        <pc:grpChg chg="add mod">
          <ac:chgData name="増山 直輝" userId="87f0ca9226daf908" providerId="LiveId" clId="{1E9F3211-B524-F24D-9FE0-FD91ADA29BC9}" dt="2020-10-18T02:17:55.969" v="4514" actId="164"/>
          <ac:grpSpMkLst>
            <pc:docMk/>
            <pc:sldMk cId="728076599" sldId="314"/>
            <ac:grpSpMk id="3" creationId="{2C35C986-E136-EE4C-BE05-6B12FD875E38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4" creationId="{ED39B0FA-F91C-5948-A13E-731190A75213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59" creationId="{E71019FB-D76E-4E49-8511-CD7CBE9A1968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62" creationId="{307D3086-F92E-154C-A67E-F6DBAC0302B1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65" creationId="{95BB7D36-7BE3-E344-85BB-50F67A1F87A0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68" creationId="{3D50CC38-6FD0-FC4D-A00D-C83E097C20EE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71" creationId="{C3D61008-77D8-1544-A1EB-4E9CC19BC928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74" creationId="{1D78AEBE-1272-CB49-8B8F-E437F51FD1B4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77" creationId="{EFDA6EBB-A70D-374F-9976-AC3B952D2078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80" creationId="{6BC2254C-A540-364E-B657-AD6200406BD0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83" creationId="{32100C9D-E670-E54A-AF4E-57BB12BDD1A2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86" creationId="{B518B9C1-EBFD-F04A-BDCA-182BFB53A435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89" creationId="{64CC45CB-24F6-344E-B8BE-160B17AFBEB8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92" creationId="{84ED7F0C-447A-C64F-A963-AD3990212E0B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95" creationId="{91E9CB58-A9B5-C943-B4F5-EAECC67A4E5E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98" creationId="{6738904C-4BCA-3E47-A4C5-9B6AE0D205EF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101" creationId="{B1EADF6E-83F4-724D-B31D-4D530BA5228F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104" creationId="{606F7102-E26D-BC48-8723-B6FF18A29FBF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107" creationId="{80D44980-5664-144B-B941-0111E51D9DC2}"/>
          </ac:grpSpMkLst>
        </pc:grpChg>
        <pc:grpChg chg="add del mod">
          <ac:chgData name="増山 直輝" userId="87f0ca9226daf908" providerId="LiveId" clId="{1E9F3211-B524-F24D-9FE0-FD91ADA29BC9}" dt="2020-10-18T02:57:30.055" v="5123" actId="478"/>
          <ac:grpSpMkLst>
            <pc:docMk/>
            <pc:sldMk cId="728076599" sldId="314"/>
            <ac:grpSpMk id="110" creationId="{0F5E746E-6C7D-9E43-9754-753B53D106D4}"/>
          </ac:grpSpMkLst>
        </pc:grpChg>
        <pc:grpChg chg="add del mod">
          <ac:chgData name="増山 直輝" userId="87f0ca9226daf908" providerId="LiveId" clId="{1E9F3211-B524-F24D-9FE0-FD91ADA29BC9}" dt="2020-10-18T02:27:33.510" v="4563" actId="21"/>
          <ac:grpSpMkLst>
            <pc:docMk/>
            <pc:sldMk cId="728076599" sldId="314"/>
            <ac:grpSpMk id="113" creationId="{CE88F11D-E27A-1341-9719-DF68995CAC51}"/>
          </ac:grpSpMkLst>
        </pc:grpChg>
        <pc:picChg chg="add del mod">
          <ac:chgData name="増山 直輝" userId="87f0ca9226daf908" providerId="LiveId" clId="{1E9F3211-B524-F24D-9FE0-FD91ADA29BC9}" dt="2020-10-18T02:29:56.821" v="4606" actId="21"/>
          <ac:picMkLst>
            <pc:docMk/>
            <pc:sldMk cId="728076599" sldId="314"/>
            <ac:picMk id="116" creationId="{C37021DF-2926-2144-9A19-42D25C4D70E6}"/>
          </ac:picMkLst>
        </pc:picChg>
        <pc:picChg chg="add del mod">
          <ac:chgData name="増山 直輝" userId="87f0ca9226daf908" providerId="LiveId" clId="{1E9F3211-B524-F24D-9FE0-FD91ADA29BC9}" dt="2020-10-18T02:34:38.098" v="4773"/>
          <ac:picMkLst>
            <pc:docMk/>
            <pc:sldMk cId="728076599" sldId="314"/>
            <ac:picMk id="117" creationId="{2BC3F3E4-1922-E844-81A2-AA37C47C1E30}"/>
          </ac:picMkLst>
        </pc:picChg>
        <pc:picChg chg="add del mod">
          <ac:chgData name="増山 直輝" userId="87f0ca9226daf908" providerId="LiveId" clId="{1E9F3211-B524-F24D-9FE0-FD91ADA29BC9}" dt="2020-10-18T02:35:36.133" v="4789" actId="21"/>
          <ac:picMkLst>
            <pc:docMk/>
            <pc:sldMk cId="728076599" sldId="314"/>
            <ac:picMk id="118" creationId="{95B900C7-57CE-BF48-957C-1571963152A7}"/>
          </ac:picMkLst>
        </pc:picChg>
        <pc:picChg chg="add del mod">
          <ac:chgData name="増山 直輝" userId="87f0ca9226daf908" providerId="LiveId" clId="{1E9F3211-B524-F24D-9FE0-FD91ADA29BC9}" dt="2020-10-18T02:38:12.140" v="4832" actId="478"/>
          <ac:picMkLst>
            <pc:docMk/>
            <pc:sldMk cId="728076599" sldId="314"/>
            <ac:picMk id="120" creationId="{1FF7D898-0A7B-7D4C-AA01-E49FCC04C558}"/>
          </ac:picMkLst>
        </pc:picChg>
        <pc:picChg chg="add del mod">
          <ac:chgData name="増山 直輝" userId="87f0ca9226daf908" providerId="LiveId" clId="{1E9F3211-B524-F24D-9FE0-FD91ADA29BC9}" dt="2020-10-18T02:38:40.594" v="4845" actId="21"/>
          <ac:picMkLst>
            <pc:docMk/>
            <pc:sldMk cId="728076599" sldId="314"/>
            <ac:picMk id="122" creationId="{B67BE43A-DCB6-7F4C-9FEF-78A03DFA39A1}"/>
          </ac:picMkLst>
        </pc:picChg>
        <pc:picChg chg="add del mod">
          <ac:chgData name="増山 直輝" userId="87f0ca9226daf908" providerId="LiveId" clId="{1E9F3211-B524-F24D-9FE0-FD91ADA29BC9}" dt="2020-10-18T02:57:30.055" v="5123" actId="478"/>
          <ac:picMkLst>
            <pc:docMk/>
            <pc:sldMk cId="728076599" sldId="314"/>
            <ac:picMk id="124" creationId="{232CF289-72BF-DA42-8EBC-5251B5141F7E}"/>
          </ac:picMkLst>
        </pc:picChg>
        <pc:picChg chg="add mod">
          <ac:chgData name="増山 直輝" userId="87f0ca9226daf908" providerId="LiveId" clId="{1E9F3211-B524-F24D-9FE0-FD91ADA29BC9}" dt="2020-10-18T02:57:38.849" v="5131" actId="1036"/>
          <ac:picMkLst>
            <pc:docMk/>
            <pc:sldMk cId="728076599" sldId="314"/>
            <ac:picMk id="131" creationId="{E0264492-975C-0E48-BCB8-9DB9D154F8AE}"/>
          </ac:picMkLst>
        </pc:picChg>
        <pc:picChg chg="add mod">
          <ac:chgData name="増山 直輝" userId="87f0ca9226daf908" providerId="LiveId" clId="{1E9F3211-B524-F24D-9FE0-FD91ADA29BC9}" dt="2020-10-18T02:57:38.849" v="5131" actId="1036"/>
          <ac:picMkLst>
            <pc:docMk/>
            <pc:sldMk cId="728076599" sldId="314"/>
            <ac:picMk id="132" creationId="{F7FBA10F-1DA5-1544-BE33-C753DF4B7304}"/>
          </ac:picMkLst>
        </pc:picChg>
        <pc:picChg chg="add mod">
          <ac:chgData name="増山 直輝" userId="87f0ca9226daf908" providerId="LiveId" clId="{1E9F3211-B524-F24D-9FE0-FD91ADA29BC9}" dt="2020-10-18T02:57:38.849" v="5131" actId="1036"/>
          <ac:picMkLst>
            <pc:docMk/>
            <pc:sldMk cId="728076599" sldId="314"/>
            <ac:picMk id="133" creationId="{B085717D-2216-D040-AFAB-555DD7922AED}"/>
          </ac:picMkLst>
        </pc:picChg>
        <pc:picChg chg="add mod">
          <ac:chgData name="増山 直輝" userId="87f0ca9226daf908" providerId="LiveId" clId="{1E9F3211-B524-F24D-9FE0-FD91ADA29BC9}" dt="2020-10-18T02:57:38.849" v="5131" actId="1036"/>
          <ac:picMkLst>
            <pc:docMk/>
            <pc:sldMk cId="728076599" sldId="314"/>
            <ac:picMk id="134" creationId="{4C611F49-28B5-5949-8DC6-3BE9193081ED}"/>
          </ac:picMkLst>
        </pc:picChg>
        <pc:picChg chg="add mod">
          <ac:chgData name="増山 直輝" userId="87f0ca9226daf908" providerId="LiveId" clId="{1E9F3211-B524-F24D-9FE0-FD91ADA29BC9}" dt="2020-10-18T02:57:38.849" v="5131" actId="1036"/>
          <ac:picMkLst>
            <pc:docMk/>
            <pc:sldMk cId="728076599" sldId="314"/>
            <ac:picMk id="136" creationId="{CCE65C02-9AE3-204B-AB18-819C6307EBB4}"/>
          </ac:picMkLst>
        </pc:picChg>
      </pc:sldChg>
      <pc:sldChg chg="addSp delSp modSp add mod">
        <pc:chgData name="増山 直輝" userId="87f0ca9226daf908" providerId="LiveId" clId="{1E9F3211-B524-F24D-9FE0-FD91ADA29BC9}" dt="2020-10-18T11:11:04.210" v="8522" actId="20577"/>
        <pc:sldMkLst>
          <pc:docMk/>
          <pc:sldMk cId="1586478156" sldId="315"/>
        </pc:sldMkLst>
        <pc:spChg chg="add del mod">
          <ac:chgData name="増山 直輝" userId="87f0ca9226daf908" providerId="LiveId" clId="{1E9F3211-B524-F24D-9FE0-FD91ADA29BC9}" dt="2020-10-18T10:57:13" v="8153" actId="478"/>
          <ac:spMkLst>
            <pc:docMk/>
            <pc:sldMk cId="1586478156" sldId="315"/>
            <ac:spMk id="4" creationId="{A675A98B-5716-9643-98AD-61C07516EE8D}"/>
          </ac:spMkLst>
        </pc:spChg>
        <pc:spChg chg="add mod">
          <ac:chgData name="増山 直輝" userId="87f0ca9226daf908" providerId="LiveId" clId="{1E9F3211-B524-F24D-9FE0-FD91ADA29BC9}" dt="2020-10-18T10:57:16.103" v="8154" actId="14100"/>
          <ac:spMkLst>
            <pc:docMk/>
            <pc:sldMk cId="1586478156" sldId="315"/>
            <ac:spMk id="5" creationId="{25F518A9-3BF2-304C-9B2A-3FDD1EA15E3D}"/>
          </ac:spMkLst>
        </pc:spChg>
        <pc:spChg chg="add mod">
          <ac:chgData name="増山 直輝" userId="87f0ca9226daf908" providerId="LiveId" clId="{1E9F3211-B524-F24D-9FE0-FD91ADA29BC9}" dt="2020-10-18T11:09:27.440" v="8484" actId="20577"/>
          <ac:spMkLst>
            <pc:docMk/>
            <pc:sldMk cId="1586478156" sldId="315"/>
            <ac:spMk id="6" creationId="{E34FB2F4-6BB5-5B41-B8B8-50505DB3AC44}"/>
          </ac:spMkLst>
        </pc:spChg>
        <pc:spChg chg="del mod">
          <ac:chgData name="増山 直輝" userId="87f0ca9226daf908" providerId="LiveId" clId="{1E9F3211-B524-F24D-9FE0-FD91ADA29BC9}" dt="2020-10-18T10:57:17.710" v="8155" actId="478"/>
          <ac:spMkLst>
            <pc:docMk/>
            <pc:sldMk cId="1586478156" sldId="315"/>
            <ac:spMk id="12" creationId="{B1D8601C-601E-E040-A7B9-C753131D6766}"/>
          </ac:spMkLst>
        </pc:spChg>
        <pc:spChg chg="add mod">
          <ac:chgData name="増山 直輝" userId="87f0ca9226daf908" providerId="LiveId" clId="{1E9F3211-B524-F24D-9FE0-FD91ADA29BC9}" dt="2020-10-18T11:04:30.685" v="8365" actId="1036"/>
          <ac:spMkLst>
            <pc:docMk/>
            <pc:sldMk cId="1586478156" sldId="315"/>
            <ac:spMk id="13" creationId="{9A0F0CB8-6455-5D42-9EDB-173C06D12718}"/>
          </ac:spMkLst>
        </pc:spChg>
        <pc:spChg chg="add mod">
          <ac:chgData name="増山 直輝" userId="87f0ca9226daf908" providerId="LiveId" clId="{1E9F3211-B524-F24D-9FE0-FD91ADA29BC9}" dt="2020-10-18T11:04:30.685" v="8365" actId="1036"/>
          <ac:spMkLst>
            <pc:docMk/>
            <pc:sldMk cId="1586478156" sldId="315"/>
            <ac:spMk id="14" creationId="{E3C436DF-C3DD-4748-8A9A-3E99DC99CC27}"/>
          </ac:spMkLst>
        </pc:spChg>
        <pc:spChg chg="add mod">
          <ac:chgData name="増山 直輝" userId="87f0ca9226daf908" providerId="LiveId" clId="{1E9F3211-B524-F24D-9FE0-FD91ADA29BC9}" dt="2020-10-18T11:04:30.685" v="8365" actId="1036"/>
          <ac:spMkLst>
            <pc:docMk/>
            <pc:sldMk cId="1586478156" sldId="315"/>
            <ac:spMk id="16" creationId="{B633874F-C7D4-4845-BE97-3DF72DE1A8BF}"/>
          </ac:spMkLst>
        </pc:spChg>
        <pc:spChg chg="mod">
          <ac:chgData name="増山 直輝" userId="87f0ca9226daf908" providerId="LiveId" clId="{1E9F3211-B524-F24D-9FE0-FD91ADA29BC9}" dt="2020-10-18T11:11:04.210" v="8522" actId="20577"/>
          <ac:spMkLst>
            <pc:docMk/>
            <pc:sldMk cId="1586478156" sldId="315"/>
            <ac:spMk id="30" creationId="{940D02EA-32BA-664C-99CE-8829840F1250}"/>
          </ac:spMkLst>
        </pc:spChg>
        <pc:picChg chg="add mod">
          <ac:chgData name="増山 直輝" userId="87f0ca9226daf908" providerId="LiveId" clId="{1E9F3211-B524-F24D-9FE0-FD91ADA29BC9}" dt="2020-10-18T11:04:30.685" v="8365" actId="1036"/>
          <ac:picMkLst>
            <pc:docMk/>
            <pc:sldMk cId="1586478156" sldId="315"/>
            <ac:picMk id="3" creationId="{0D8E71A6-7FAF-5E4B-A1FF-53C3071B9B4A}"/>
          </ac:picMkLst>
        </pc:picChg>
        <pc:picChg chg="add mod">
          <ac:chgData name="増山 直輝" userId="87f0ca9226daf908" providerId="LiveId" clId="{1E9F3211-B524-F24D-9FE0-FD91ADA29BC9}" dt="2020-10-18T11:04:30.685" v="8365" actId="1036"/>
          <ac:picMkLst>
            <pc:docMk/>
            <pc:sldMk cId="1586478156" sldId="315"/>
            <ac:picMk id="8" creationId="{5953E90F-FFC6-8D4B-B779-4007DA7C2E30}"/>
          </ac:picMkLst>
        </pc:picChg>
        <pc:picChg chg="add mod">
          <ac:chgData name="増山 直輝" userId="87f0ca9226daf908" providerId="LiveId" clId="{1E9F3211-B524-F24D-9FE0-FD91ADA29BC9}" dt="2020-10-18T11:04:30.685" v="8365" actId="1036"/>
          <ac:picMkLst>
            <pc:docMk/>
            <pc:sldMk cId="1586478156" sldId="315"/>
            <ac:picMk id="10" creationId="{7D5715D0-EFA2-834E-8C29-778381593898}"/>
          </ac:picMkLst>
        </pc:picChg>
        <pc:picChg chg="add mod">
          <ac:chgData name="増山 直輝" userId="87f0ca9226daf908" providerId="LiveId" clId="{1E9F3211-B524-F24D-9FE0-FD91ADA29BC9}" dt="2020-10-18T11:04:30.685" v="8365" actId="1036"/>
          <ac:picMkLst>
            <pc:docMk/>
            <pc:sldMk cId="1586478156" sldId="315"/>
            <ac:picMk id="15" creationId="{3D39FDA1-B4BE-3B41-B962-271AFAE672CA}"/>
          </ac:picMkLst>
        </pc:picChg>
        <pc:picChg chg="add mod">
          <ac:chgData name="増山 直輝" userId="87f0ca9226daf908" providerId="LiveId" clId="{1E9F3211-B524-F24D-9FE0-FD91ADA29BC9}" dt="2020-10-18T11:08:54.249" v="8474" actId="1038"/>
          <ac:picMkLst>
            <pc:docMk/>
            <pc:sldMk cId="1586478156" sldId="315"/>
            <ac:picMk id="17" creationId="{4F8F415D-0096-E544-8F33-DDCCAA2CD202}"/>
          </ac:picMkLst>
        </pc:picChg>
        <pc:picChg chg="add mod">
          <ac:chgData name="増山 直輝" userId="87f0ca9226daf908" providerId="LiveId" clId="{1E9F3211-B524-F24D-9FE0-FD91ADA29BC9}" dt="2020-10-18T11:09:23.169" v="8480" actId="1036"/>
          <ac:picMkLst>
            <pc:docMk/>
            <pc:sldMk cId="1586478156" sldId="315"/>
            <ac:picMk id="19" creationId="{682645DA-F09C-E14F-BDC0-94B2724833EA}"/>
          </ac:picMkLst>
        </pc:picChg>
        <pc:picChg chg="add mod">
          <ac:chgData name="増山 直輝" userId="87f0ca9226daf908" providerId="LiveId" clId="{1E9F3211-B524-F24D-9FE0-FD91ADA29BC9}" dt="2020-10-18T11:09:47.708" v="8491" actId="14100"/>
          <ac:picMkLst>
            <pc:docMk/>
            <pc:sldMk cId="1586478156" sldId="315"/>
            <ac:picMk id="20" creationId="{1E9CBFAA-0954-1A4E-9811-A1E0FD4A7817}"/>
          </ac:picMkLst>
        </pc:picChg>
      </pc:sldChg>
      <pc:sldChg chg="add del">
        <pc:chgData name="増山 直輝" userId="87f0ca9226daf908" providerId="LiveId" clId="{1E9F3211-B524-F24D-9FE0-FD91ADA29BC9}" dt="2020-10-18T02:01:32.723" v="4374" actId="2696"/>
        <pc:sldMkLst>
          <pc:docMk/>
          <pc:sldMk cId="2144965348" sldId="315"/>
        </pc:sldMkLst>
      </pc:sldChg>
      <pc:sldChg chg="addSp delSp modSp add mod">
        <pc:chgData name="増山 直輝" userId="87f0ca9226daf908" providerId="LiveId" clId="{1E9F3211-B524-F24D-9FE0-FD91ADA29BC9}" dt="2020-10-18T11:27:44.255" v="9178" actId="1035"/>
        <pc:sldMkLst>
          <pc:docMk/>
          <pc:sldMk cId="366718503" sldId="316"/>
        </pc:sldMkLst>
        <pc:spChg chg="add mod">
          <ac:chgData name="増山 直輝" userId="87f0ca9226daf908" providerId="LiveId" clId="{1E9F3211-B524-F24D-9FE0-FD91ADA29BC9}" dt="2020-10-18T11:15:37.212" v="8563" actId="208"/>
          <ac:spMkLst>
            <pc:docMk/>
            <pc:sldMk cId="366718503" sldId="316"/>
            <ac:spMk id="2" creationId="{7BD397DA-CA6C-A249-9439-C23252FFEDDD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" creationId="{39252964-3FD3-564B-B845-B67C5B5BD48E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6" creationId="{8ACF14B8-D968-D340-9FE9-178273893EC4}"/>
          </ac:spMkLst>
        </pc:spChg>
        <pc:spChg chg="add mod">
          <ac:chgData name="増山 直輝" userId="87f0ca9226daf908" providerId="LiveId" clId="{1E9F3211-B524-F24D-9FE0-FD91ADA29BC9}" dt="2020-10-18T11:27:32.972" v="9102" actId="1037"/>
          <ac:spMkLst>
            <pc:docMk/>
            <pc:sldMk cId="366718503" sldId="316"/>
            <ac:spMk id="7" creationId="{DD96B0AD-401F-9A4E-AD31-DB70B75386BC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8" creationId="{DFAAC2A8-DACB-7541-896A-4C65A8366EE6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9" creationId="{98D0A031-8CE8-6E41-8699-F1F6A951B2F7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1" creationId="{767922FC-AD7A-284A-B89A-7C16E1E3377B}"/>
          </ac:spMkLst>
        </pc:spChg>
        <pc:spChg chg="mod">
          <ac:chgData name="増山 直輝" userId="87f0ca9226daf908" providerId="LiveId" clId="{1E9F3211-B524-F24D-9FE0-FD91ADA29BC9}" dt="2020-10-18T11:25:55.478" v="8921" actId="1037"/>
          <ac:spMkLst>
            <pc:docMk/>
            <pc:sldMk cId="366718503" sldId="316"/>
            <ac:spMk id="12" creationId="{B1D8601C-601E-E040-A7B9-C753131D6766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3" creationId="{7427A3D4-44C6-DE49-8EE5-A99D8A5AB0C7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5" creationId="{A786673B-5B32-E646-B478-4C934F75D4A4}"/>
          </ac:spMkLst>
        </pc:spChg>
        <pc:spChg chg="add mod">
          <ac:chgData name="増山 直輝" userId="87f0ca9226daf908" providerId="LiveId" clId="{1E9F3211-B524-F24D-9FE0-FD91ADA29BC9}" dt="2020-10-18T11:27:44.255" v="9178" actId="1035"/>
          <ac:spMkLst>
            <pc:docMk/>
            <pc:sldMk cId="366718503" sldId="316"/>
            <ac:spMk id="16" creationId="{7463CC16-D643-614A-8AC3-D113407F1D86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6" creationId="{AAF75F3C-B2B0-BA4A-AD96-5D4E1513761D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8" creationId="{B3F1EA15-083A-124D-8029-638A02E23A99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19" creationId="{775402A6-315F-F144-B3C2-865C68001708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1" creationId="{2E140BAE-702B-524B-B293-2DB822FB2368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2" creationId="{7A171B57-9096-B24F-888F-95E7BA3CE86A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4" creationId="{078DAFEE-D5B3-2C40-A1CD-FF3648A957A0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5" creationId="{3C40BB1C-9307-314D-948C-9ED03925ED91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7" creationId="{6753683B-E54B-CB46-AF69-307114F0B216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28" creationId="{F556B775-EC12-FC4C-9368-79FACCB77D00}"/>
          </ac:spMkLst>
        </pc:spChg>
        <pc:spChg chg="mod">
          <ac:chgData name="増山 直輝" userId="87f0ca9226daf908" providerId="LiveId" clId="{1E9F3211-B524-F24D-9FE0-FD91ADA29BC9}" dt="2020-10-18T11:11:18.961" v="8548" actId="20577"/>
          <ac:spMkLst>
            <pc:docMk/>
            <pc:sldMk cId="366718503" sldId="316"/>
            <ac:spMk id="30" creationId="{940D02EA-32BA-664C-99CE-8829840F1250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1" creationId="{0272F87D-5E04-864F-B9C1-494499E54E9A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2" creationId="{F6CD915B-352A-B049-AB74-29D3EF9FC86C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4" creationId="{4F40C411-B66D-7D49-9DF0-6F341CF1FF6F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5" creationId="{C505406F-F160-5A4F-8066-C32762BA7103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7" creationId="{F76C4284-024F-4A4A-B7C3-6BD38AD528AD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38" creationId="{B11CD587-4E91-BF4B-BB68-8BB5C4B779FB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0" creationId="{5CE0DA4C-8DF0-074B-A5A2-F05DC5CCE068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1" creationId="{0113BE21-FF18-5F48-8266-0177CEC7C8EB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3" creationId="{38BDB84E-847B-0F45-A406-A5BD9988FF2C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4" creationId="{BD05C376-8CA2-A74A-AC65-08B5306EF0EA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6" creationId="{FAC9E20C-AF90-1940-BD03-F2EE594F2495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7" creationId="{A284B7A3-2566-9246-8EFF-2D934FAA5139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49" creationId="{461A3D7A-5E5F-D544-9947-280FBE47D52E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0" creationId="{5BAA2D09-495B-5544-865C-85E15EE4411A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2" creationId="{05D48FEB-4C97-C74A-976D-D34F0283A3D7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3" creationId="{4DC30033-A1C2-5D4F-8133-3C99FD618135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5" creationId="{C6B8BE44-E1D8-104E-8658-CB3B7A97BF61}"/>
          </ac:spMkLst>
        </pc:spChg>
        <pc:spChg chg="mod">
          <ac:chgData name="増山 直輝" userId="87f0ca9226daf908" providerId="LiveId" clId="{1E9F3211-B524-F24D-9FE0-FD91ADA29BC9}" dt="2020-10-18T11:14:17.645" v="8549"/>
          <ac:spMkLst>
            <pc:docMk/>
            <pc:sldMk cId="366718503" sldId="316"/>
            <ac:spMk id="56" creationId="{834533D7-82B3-1744-BCB1-5B5FA752A7F5}"/>
          </ac:spMkLst>
        </pc:spChg>
        <pc:spChg chg="add mod">
          <ac:chgData name="増山 直輝" userId="87f0ca9226daf908" providerId="LiveId" clId="{1E9F3211-B524-F24D-9FE0-FD91ADA29BC9}" dt="2020-10-18T11:24:55.616" v="8827" actId="1035"/>
          <ac:spMkLst>
            <pc:docMk/>
            <pc:sldMk cId="366718503" sldId="316"/>
            <ac:spMk id="62" creationId="{ABD05F4A-DF9B-544D-A1F1-513A89BCED5E}"/>
          </ac:spMkLst>
        </pc:spChg>
        <pc:spChg chg="add mod">
          <ac:chgData name="増山 直輝" userId="87f0ca9226daf908" providerId="LiveId" clId="{1E9F3211-B524-F24D-9FE0-FD91ADA29BC9}" dt="2020-10-18T11:15:28.899" v="8561" actId="1076"/>
          <ac:spMkLst>
            <pc:docMk/>
            <pc:sldMk cId="366718503" sldId="316"/>
            <ac:spMk id="63" creationId="{0845B73B-3EA8-FE4F-95D9-20ED8F44684D}"/>
          </ac:spMkLst>
        </pc:spChg>
        <pc:spChg chg="add mod">
          <ac:chgData name="増山 直輝" userId="87f0ca9226daf908" providerId="LiveId" clId="{1E9F3211-B524-F24D-9FE0-FD91ADA29BC9}" dt="2020-10-18T11:24:29.491" v="8819" actId="1076"/>
          <ac:spMkLst>
            <pc:docMk/>
            <pc:sldMk cId="366718503" sldId="316"/>
            <ac:spMk id="64" creationId="{211DF5A7-AD42-794B-97B3-8A47A9B8C3B7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66" creationId="{FE93BB83-EC6A-6C4F-9B06-399C2C2D076F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67" creationId="{A28F4285-8124-BF40-82C9-1E04005CE5B3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69" creationId="{7D3F8CE7-849D-3B45-8E4A-C46C1C0B47D9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0" creationId="{47E478BD-FE2C-9245-B02F-68694020DD6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2" creationId="{C891645B-7C0E-9644-8AD4-4F24D93118C3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3" creationId="{7DFDA139-C2BA-8D42-AA68-A7E123673B0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5" creationId="{08F322D9-338A-E749-AA27-9D54C6F32795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6" creationId="{302FAA57-6B8B-C24A-BE79-2D40D7B0DCA4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8" creationId="{B13D09AC-1B05-3C4E-BEDE-DCAA6852D220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79" creationId="{DBE4DEFD-0291-9C43-8C6E-F2D4CFE80D0C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1" creationId="{D1691254-4CE9-8C4D-893E-A540E4ED4DCC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2" creationId="{2126745C-8D7C-AD40-92BC-4E7DE7D58A5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4" creationId="{B49A5EAF-0FD5-474D-9FF8-5EB0A41E0B97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5" creationId="{7DD9AC33-F9DD-3049-827C-AA5AAF84ABE1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7" creationId="{CC9243AD-A27B-BA4C-AEAF-1436846EA92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88" creationId="{669574E4-ADF3-3D48-8555-8E04F1F95E68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0" creationId="{97E6CEA0-75B7-3542-9A9E-095D0248B342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1" creationId="{055A6A50-8E91-FB44-BF3B-CC7BDFD1D3BC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3" creationId="{59261ACC-05B3-2D42-A1BF-BF44955C4D18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4" creationId="{94E277AC-530E-E646-AAE9-7E34CFC77EA7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6" creationId="{2D43126A-EC4D-5B4B-9C69-1A359815968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7" creationId="{1A73E8C6-70EB-1A4E-91DC-205150B3C7BA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99" creationId="{1624B551-DBE5-0244-9315-16456FF4FAC5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00" creationId="{43F242A2-C57B-BB4E-A3D4-A934BC2C2806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02" creationId="{A225FCE7-CCC6-0849-82D8-21E7FFC78204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03" creationId="{EEEF1F0B-56A2-734A-9CF6-47CD64D93519}"/>
          </ac:spMkLst>
        </pc:spChg>
        <pc:spChg chg="mod">
          <ac:chgData name="増山 直輝" userId="87f0ca9226daf908" providerId="LiveId" clId="{1E9F3211-B524-F24D-9FE0-FD91ADA29BC9}" dt="2020-10-18T11:16:41.454" v="8583" actId="1582"/>
          <ac:spMkLst>
            <pc:docMk/>
            <pc:sldMk cId="366718503" sldId="316"/>
            <ac:spMk id="105" creationId="{4B673C01-ED3E-AB45-A81D-60D95D49772C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06" creationId="{262BB1E9-42A6-5240-BBF6-46B060301E49}"/>
          </ac:spMkLst>
        </pc:spChg>
        <pc:spChg chg="mod">
          <ac:chgData name="増山 直輝" userId="87f0ca9226daf908" providerId="LiveId" clId="{1E9F3211-B524-F24D-9FE0-FD91ADA29BC9}" dt="2020-10-18T11:16:34.884" v="8581" actId="1582"/>
          <ac:spMkLst>
            <pc:docMk/>
            <pc:sldMk cId="366718503" sldId="316"/>
            <ac:spMk id="108" creationId="{9092232D-7925-A74E-A5E1-72FEDE409550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09" creationId="{0C1C089E-057F-9A41-817E-D242D42E346A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11" creationId="{821CF74A-4C02-EA4F-BE8F-30BA3431AC4F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12" creationId="{3D606772-827A-B44F-9B62-4EA33D9A5436}"/>
          </ac:spMkLst>
        </pc:spChg>
        <pc:spChg chg="mod">
          <ac:chgData name="増山 直輝" userId="87f0ca9226daf908" providerId="LiveId" clId="{1E9F3211-B524-F24D-9FE0-FD91ADA29BC9}" dt="2020-10-18T11:16:24.288" v="8577" actId="1582"/>
          <ac:spMkLst>
            <pc:docMk/>
            <pc:sldMk cId="366718503" sldId="316"/>
            <ac:spMk id="114" creationId="{F9C6EBF8-F52B-FF41-A592-DCCFD6DAF118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15" creationId="{6737B81A-CD70-4842-8FCA-7D16F77F14E1}"/>
          </ac:spMkLst>
        </pc:spChg>
        <pc:spChg chg="mod">
          <ac:chgData name="増山 直輝" userId="87f0ca9226daf908" providerId="LiveId" clId="{1E9F3211-B524-F24D-9FE0-FD91ADA29BC9}" dt="2020-10-18T11:16:29.237" v="8579" actId="1582"/>
          <ac:spMkLst>
            <pc:docMk/>
            <pc:sldMk cId="366718503" sldId="316"/>
            <ac:spMk id="117" creationId="{94014EA5-232F-C44E-9791-9E03EC4F624C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18" creationId="{95E135B4-6FC9-FD42-92E0-CF4D16D41D80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20" creationId="{DBB34498-468E-8148-9DAF-5AB70B336EFE}"/>
          </ac:spMkLst>
        </pc:spChg>
        <pc:spChg chg="mod">
          <ac:chgData name="増山 直輝" userId="87f0ca9226daf908" providerId="LiveId" clId="{1E9F3211-B524-F24D-9FE0-FD91ADA29BC9}" dt="2020-10-18T11:14:57.135" v="8558"/>
          <ac:spMkLst>
            <pc:docMk/>
            <pc:sldMk cId="366718503" sldId="316"/>
            <ac:spMk id="121" creationId="{0FC9D4EA-6219-7642-901B-4B3426BDA7EC}"/>
          </ac:spMkLst>
        </pc:spChg>
        <pc:spChg chg="add mod">
          <ac:chgData name="増山 直輝" userId="87f0ca9226daf908" providerId="LiveId" clId="{1E9F3211-B524-F24D-9FE0-FD91ADA29BC9}" dt="2020-10-18T11:25:59.535" v="8930" actId="1035"/>
          <ac:spMkLst>
            <pc:docMk/>
            <pc:sldMk cId="366718503" sldId="316"/>
            <ac:spMk id="122" creationId="{0770474B-B16C-964E-88B5-8F9781C3EA9C}"/>
          </ac:spMkLst>
        </pc:spChg>
        <pc:spChg chg="add mod">
          <ac:chgData name="増山 直輝" userId="87f0ca9226daf908" providerId="LiveId" clId="{1E9F3211-B524-F24D-9FE0-FD91ADA29BC9}" dt="2020-10-18T11:27:32.972" v="9102" actId="1037"/>
          <ac:spMkLst>
            <pc:docMk/>
            <pc:sldMk cId="366718503" sldId="316"/>
            <ac:spMk id="123" creationId="{42F5394A-3E0B-B646-8426-92175DAB5546}"/>
          </ac:spMkLst>
        </pc:spChg>
        <pc:spChg chg="add mod">
          <ac:chgData name="増山 直輝" userId="87f0ca9226daf908" providerId="LiveId" clId="{1E9F3211-B524-F24D-9FE0-FD91ADA29BC9}" dt="2020-10-18T11:27:32.972" v="9102" actId="1037"/>
          <ac:spMkLst>
            <pc:docMk/>
            <pc:sldMk cId="366718503" sldId="316"/>
            <ac:spMk id="126" creationId="{1E2FE809-FB45-624F-904B-A9D117C9BB3C}"/>
          </ac:spMkLst>
        </pc:s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4" creationId="{928F0967-82BF-874C-9501-DA5FE3F45E07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7" creationId="{7E98E87A-4A85-9B44-BA5E-B5E43669FB97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10" creationId="{C0646CD8-DD10-594A-A78D-E7455D715FD2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14" creationId="{FB1E288C-B03D-6A4B-AC77-B043ED4BAE0E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17" creationId="{A5A472C9-7818-6242-988A-D4ABB400781F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20" creationId="{0FF6BEDC-18AB-0247-8A34-0A0B21F48BDF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23" creationId="{9AF43AB5-BB7A-5643-B1E1-8C0D33F8338A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26" creationId="{A08468F1-978C-FA46-936C-7258898EA42B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29" creationId="{9728738D-AC23-124D-9C8E-731163988D5A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33" creationId="{4664B24F-238F-B04C-9CB4-B6D796AD599C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36" creationId="{16495CCD-262F-434B-8E68-E6375F536464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39" creationId="{0F8C6A2D-94BC-6945-B720-DA22371EAD14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42" creationId="{18A6723D-A16B-1F4F-9906-B5B14282817C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45" creationId="{45A87C65-24B6-C546-B06D-750AAF15BCA4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48" creationId="{74863CDA-ED1D-6448-A501-7B742CD4F9E9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51" creationId="{91CF23F4-9242-5C45-8C59-CEBE61EC4C13}"/>
          </ac:grpSpMkLst>
        </pc:grpChg>
        <pc:grpChg chg="add del mod">
          <ac:chgData name="増山 直輝" userId="87f0ca9226daf908" providerId="LiveId" clId="{1E9F3211-B524-F24D-9FE0-FD91ADA29BC9}" dt="2020-10-18T11:14:56.782" v="8557" actId="478"/>
          <ac:grpSpMkLst>
            <pc:docMk/>
            <pc:sldMk cId="366718503" sldId="316"/>
            <ac:grpSpMk id="54" creationId="{FA3C31D0-1F0C-A34E-BF92-03FA20F6E8CB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65" creationId="{BC0069AB-0B92-3C49-A2CD-57925410D392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68" creationId="{4FC7A4EE-2EDA-6249-BD58-E2FAFD0D55A3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71" creationId="{0FF7E42F-4D5D-4647-A9CA-14EB5A88A88B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74" creationId="{D18EEDDB-AAA3-1347-BE74-1BC44EDE2BCE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77" creationId="{D8F0084C-84B3-054E-9B4B-65939C1E6DE1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80" creationId="{0136F4E2-5476-6D44-8E79-3879B2378ED3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83" creationId="{C07FAC28-15C1-8D44-8280-68D0C33700D7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86" creationId="{AAF23BBF-9248-214A-AE87-64BA5D7F79B8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89" creationId="{5CA3F25F-3FDF-9148-A5C8-A92D20102452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92" creationId="{E1BA0F44-F1B3-1F46-9DF0-B5C2401DCD97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95" creationId="{243DE2BC-966E-E14D-AF52-B06DA90D5AFA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98" creationId="{BC7585DE-D10A-794E-B004-5B13341BE915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01" creationId="{8A5F5D47-CCCA-494A-9330-617885BC3621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04" creationId="{8BB6DAF0-9FD9-F14E-BAFE-FD5AF41A89F3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07" creationId="{44639A41-CD68-E540-8DDE-437B5F7CA6DE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10" creationId="{1390EB41-CC8B-DD4B-83D0-C3CCA437A060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13" creationId="{4D36F1BF-9DB8-2440-9EB9-4BEF3445A6C1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16" creationId="{85566EA0-2144-DA49-92B0-0CAB611FC706}"/>
          </ac:grpSpMkLst>
        </pc:grpChg>
        <pc:grpChg chg="add mod">
          <ac:chgData name="増山 直輝" userId="87f0ca9226daf908" providerId="LiveId" clId="{1E9F3211-B524-F24D-9FE0-FD91ADA29BC9}" dt="2020-10-18T11:14:57.135" v="8558"/>
          <ac:grpSpMkLst>
            <pc:docMk/>
            <pc:sldMk cId="366718503" sldId="316"/>
            <ac:grpSpMk id="119" creationId="{886F050A-607D-E14D-A741-795D281238C8}"/>
          </ac:grpSpMkLst>
        </pc:grpChg>
        <pc:picChg chg="add mod">
          <ac:chgData name="増山 直輝" userId="87f0ca9226daf908" providerId="LiveId" clId="{1E9F3211-B524-F24D-9FE0-FD91ADA29BC9}" dt="2020-10-18T11:27:32.972" v="9102" actId="1037"/>
          <ac:picMkLst>
            <pc:docMk/>
            <pc:sldMk cId="366718503" sldId="316"/>
            <ac:picMk id="4" creationId="{0DEB0AFC-438E-B942-B098-A189606C1156}"/>
          </ac:picMkLst>
        </pc:picChg>
        <pc:picChg chg="add mod">
          <ac:chgData name="増山 直輝" userId="87f0ca9226daf908" providerId="LiveId" clId="{1E9F3211-B524-F24D-9FE0-FD91ADA29BC9}" dt="2020-10-18T11:27:44.255" v="9178" actId="1035"/>
          <ac:picMkLst>
            <pc:docMk/>
            <pc:sldMk cId="366718503" sldId="316"/>
            <ac:picMk id="6" creationId="{CB020071-CE25-A740-8F77-9E6C467C35D6}"/>
          </ac:picMkLst>
        </pc:picChg>
        <pc:picChg chg="add del mod">
          <ac:chgData name="増山 直輝" userId="87f0ca9226daf908" providerId="LiveId" clId="{1E9F3211-B524-F24D-9FE0-FD91ADA29BC9}" dt="2020-10-18T11:24:25.935" v="8818" actId="478"/>
          <ac:picMkLst>
            <pc:docMk/>
            <pc:sldMk cId="366718503" sldId="316"/>
            <ac:picMk id="57" creationId="{C123511A-B21F-3D4C-8A9A-AB02000D4BD9}"/>
          </ac:picMkLst>
        </pc:picChg>
        <pc:cxnChg chg="add mod">
          <ac:chgData name="増山 直輝" userId="87f0ca9226daf908" providerId="LiveId" clId="{1E9F3211-B524-F24D-9FE0-FD91ADA29BC9}" dt="2020-10-18T11:16:15.889" v="8575" actId="14100"/>
          <ac:cxnSpMkLst>
            <pc:docMk/>
            <pc:sldMk cId="366718503" sldId="316"/>
            <ac:cxnSpMk id="58" creationId="{D14A6608-02B6-7E4D-B845-431FC942746E}"/>
          </ac:cxnSpMkLst>
        </pc:cxnChg>
        <pc:cxnChg chg="add mod">
          <ac:chgData name="増山 直輝" userId="87f0ca9226daf908" providerId="LiveId" clId="{1E9F3211-B524-F24D-9FE0-FD91ADA29BC9}" dt="2020-10-18T11:15:59.600" v="8569" actId="14100"/>
          <ac:cxnSpMkLst>
            <pc:docMk/>
            <pc:sldMk cId="366718503" sldId="316"/>
            <ac:cxnSpMk id="59" creationId="{C9235632-6AB2-D441-90B5-8B3B0117157E}"/>
          </ac:cxnSpMkLst>
        </pc:cxnChg>
        <pc:cxnChg chg="add mod">
          <ac:chgData name="増山 直輝" userId="87f0ca9226daf908" providerId="LiveId" clId="{1E9F3211-B524-F24D-9FE0-FD91ADA29BC9}" dt="2020-10-18T11:16:06.822" v="8572" actId="14100"/>
          <ac:cxnSpMkLst>
            <pc:docMk/>
            <pc:sldMk cId="366718503" sldId="316"/>
            <ac:cxnSpMk id="60" creationId="{AE90A423-3C48-294D-AC4B-8D7968C8ED53}"/>
          </ac:cxnSpMkLst>
        </pc:cxnChg>
        <pc:cxnChg chg="add mod">
          <ac:chgData name="増山 直輝" userId="87f0ca9226daf908" providerId="LiveId" clId="{1E9F3211-B524-F24D-9FE0-FD91ADA29BC9}" dt="2020-10-18T11:15:53.705" v="8567" actId="14100"/>
          <ac:cxnSpMkLst>
            <pc:docMk/>
            <pc:sldMk cId="366718503" sldId="316"/>
            <ac:cxnSpMk id="61" creationId="{2A0C9EF4-7C09-2E4A-AFC3-C44690454150}"/>
          </ac:cxnSpMkLst>
        </pc:cxnChg>
        <pc:cxnChg chg="add mod">
          <ac:chgData name="増山 直輝" userId="87f0ca9226daf908" providerId="LiveId" clId="{1E9F3211-B524-F24D-9FE0-FD91ADA29BC9}" dt="2020-10-18T11:27:32.972" v="9102" actId="1037"/>
          <ac:cxnSpMkLst>
            <pc:docMk/>
            <pc:sldMk cId="366718503" sldId="316"/>
            <ac:cxnSpMk id="124" creationId="{A53694A3-1D1B-8446-AA99-143092F35A18}"/>
          </ac:cxnSpMkLst>
        </pc:cxnChg>
        <pc:cxnChg chg="add mod">
          <ac:chgData name="増山 直輝" userId="87f0ca9226daf908" providerId="LiveId" clId="{1E9F3211-B524-F24D-9FE0-FD91ADA29BC9}" dt="2020-10-18T11:27:32.972" v="9102" actId="1037"/>
          <ac:cxnSpMkLst>
            <pc:docMk/>
            <pc:sldMk cId="366718503" sldId="316"/>
            <ac:cxnSpMk id="125" creationId="{771BF348-2580-6842-8242-C28D60D9B60C}"/>
          </ac:cxnSpMkLst>
        </pc:cxnChg>
      </pc:sldChg>
      <pc:sldChg chg="add del">
        <pc:chgData name="増山 直輝" userId="87f0ca9226daf908" providerId="LiveId" clId="{1E9F3211-B524-F24D-9FE0-FD91ADA29BC9}" dt="2020-10-18T02:01:33.449" v="4375" actId="2696"/>
        <pc:sldMkLst>
          <pc:docMk/>
          <pc:sldMk cId="2698453723" sldId="316"/>
        </pc:sldMkLst>
      </pc:sldChg>
      <pc:sldChg chg="add del">
        <pc:chgData name="増山 直輝" userId="87f0ca9226daf908" providerId="LiveId" clId="{1E9F3211-B524-F24D-9FE0-FD91ADA29BC9}" dt="2020-10-18T02:01:34.344" v="4376" actId="2696"/>
        <pc:sldMkLst>
          <pc:docMk/>
          <pc:sldMk cId="2810244944" sldId="317"/>
        </pc:sldMkLst>
      </pc:sldChg>
      <pc:sldChg chg="addSp delSp modSp add mod">
        <pc:chgData name="増山 直輝" userId="87f0ca9226daf908" providerId="LiveId" clId="{1E9F3211-B524-F24D-9FE0-FD91ADA29BC9}" dt="2020-10-18T15:14:07.443" v="10367" actId="207"/>
        <pc:sldMkLst>
          <pc:docMk/>
          <pc:sldMk cId="3904291911" sldId="317"/>
        </pc:sldMkLst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2" creationId="{B90967B3-A5C6-C942-9FEB-A761B62D8C02}"/>
          </ac:spMkLst>
        </pc:spChg>
        <pc:spChg chg="add del mod">
          <ac:chgData name="増山 直輝" userId="87f0ca9226daf908" providerId="LiveId" clId="{1E9F3211-B524-F24D-9FE0-FD91ADA29BC9}" dt="2020-10-18T14:42:20.763" v="9444" actId="478"/>
          <ac:spMkLst>
            <pc:docMk/>
            <pc:sldMk cId="3904291911" sldId="317"/>
            <ac:spMk id="4" creationId="{7107A014-BA3E-7B4B-95B8-9EEAC78B69C3}"/>
          </ac:spMkLst>
        </pc:spChg>
        <pc:spChg chg="add del mod">
          <ac:chgData name="増山 直輝" userId="87f0ca9226daf908" providerId="LiveId" clId="{1E9F3211-B524-F24D-9FE0-FD91ADA29BC9}" dt="2020-10-18T14:42:20.763" v="9444" actId="478"/>
          <ac:spMkLst>
            <pc:docMk/>
            <pc:sldMk cId="3904291911" sldId="317"/>
            <ac:spMk id="5" creationId="{AED42BFD-7868-A14B-9607-DB2F1B6B9E72}"/>
          </ac:spMkLst>
        </pc:spChg>
        <pc:spChg chg="add del mod">
          <ac:chgData name="増山 直輝" userId="87f0ca9226daf908" providerId="LiveId" clId="{1E9F3211-B524-F24D-9FE0-FD91ADA29BC9}" dt="2020-10-18T14:42:20.763" v="9444" actId="478"/>
          <ac:spMkLst>
            <pc:docMk/>
            <pc:sldMk cId="3904291911" sldId="317"/>
            <ac:spMk id="6" creationId="{1D1CC48C-7D87-0F49-AFA7-0B2E79083EE2}"/>
          </ac:spMkLst>
        </pc:spChg>
        <pc:spChg chg="add mod">
          <ac:chgData name="増山 直輝" userId="87f0ca9226daf908" providerId="LiveId" clId="{1E9F3211-B524-F24D-9FE0-FD91ADA29BC9}" dt="2020-10-18T15:05:56.241" v="9910" actId="1036"/>
          <ac:spMkLst>
            <pc:docMk/>
            <pc:sldMk cId="3904291911" sldId="317"/>
            <ac:spMk id="7" creationId="{1C9BD49F-98D8-884C-8798-5EED7AE5B7CC}"/>
          </ac:spMkLst>
        </pc:spChg>
        <pc:spChg chg="add mod">
          <ac:chgData name="増山 直輝" userId="87f0ca9226daf908" providerId="LiveId" clId="{1E9F3211-B524-F24D-9FE0-FD91ADA29BC9}" dt="2020-10-18T15:13:36.135" v="10364" actId="207"/>
          <ac:spMkLst>
            <pc:docMk/>
            <pc:sldMk cId="3904291911" sldId="317"/>
            <ac:spMk id="8" creationId="{39511829-0F51-2E49-B5BC-3B5EBDA3DA12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" creationId="{DA6D19D9-1D99-2D4C-8E5B-F158563EC7AB}"/>
          </ac:spMkLst>
        </pc:spChg>
        <pc:spChg chg="add del mod">
          <ac:chgData name="増山 直輝" userId="87f0ca9226daf908" providerId="LiveId" clId="{1E9F3211-B524-F24D-9FE0-FD91ADA29BC9}" dt="2020-10-18T14:53:18.990" v="9528" actId="478"/>
          <ac:spMkLst>
            <pc:docMk/>
            <pc:sldMk cId="3904291911" sldId="317"/>
            <ac:spMk id="10" creationId="{C7B1B382-C302-7B49-897B-B564EA8583BE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" creationId="{E765F011-BC1A-BF47-ABE4-F44EC1F4E617}"/>
          </ac:spMkLst>
        </pc:spChg>
        <pc:spChg chg="del mod">
          <ac:chgData name="増山 直輝" userId="87f0ca9226daf908" providerId="LiveId" clId="{1E9F3211-B524-F24D-9FE0-FD91ADA29BC9}" dt="2020-10-18T15:05:51.254" v="9882" actId="478"/>
          <ac:spMkLst>
            <pc:docMk/>
            <pc:sldMk cId="3904291911" sldId="317"/>
            <ac:spMk id="12" creationId="{B1D8601C-601E-E040-A7B9-C753131D6766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3" creationId="{9FAD5FA0-0791-5B46-AFC6-184F055E016D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4" creationId="{194A193D-09BA-F949-8C35-325C0CBE0ED8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5" creationId="{C3AA1204-0AD5-5543-BBD9-F202591E9A35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6" creationId="{367F8BB6-1EF4-334E-9567-5082C95AC7C2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" creationId="{E8AA9465-D56E-0E4A-BE51-18781FD3895A}"/>
          </ac:spMkLst>
        </pc:spChg>
        <pc:spChg chg="add del mod">
          <ac:chgData name="増山 直輝" userId="87f0ca9226daf908" providerId="LiveId" clId="{1E9F3211-B524-F24D-9FE0-FD91ADA29BC9}" dt="2020-10-18T14:53:44.468" v="9555" actId="478"/>
          <ac:spMkLst>
            <pc:docMk/>
            <pc:sldMk cId="3904291911" sldId="317"/>
            <ac:spMk id="18" creationId="{47FBCF8D-AE28-434B-BC57-1C3488328A7D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9" creationId="{923055E4-76F4-8047-B195-A29736600440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0" creationId="{0E41692D-0500-A24E-9CCC-1B056B7FA610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1" creationId="{43CC1354-06D3-2A46-B0DD-12DF249879C3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2" creationId="{62591D9F-D005-E541-81FD-D430410EE3B4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3" creationId="{25016B44-F2FB-E44C-A6C6-914E3864B378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4" creationId="{05C21FF8-1748-0E47-9233-B560D398A303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5" creationId="{7A3D8946-00B4-DD42-A1A4-CA45E293F81C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6" creationId="{67CA8C58-32B4-C442-952A-B2AF62768186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7" creationId="{D2D0A2A1-BC4D-F44E-8E54-361137521296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8" creationId="{C5D87E0D-0E04-9D4B-9BFB-19C6CD0A6B56}"/>
          </ac:spMkLst>
        </pc:spChg>
        <pc:spChg chg="add del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29" creationId="{B1C1F073-0F6F-CD48-B44B-DB4DB07F89F8}"/>
          </ac:spMkLst>
        </pc:spChg>
        <pc:spChg chg="mod">
          <ac:chgData name="増山 直輝" userId="87f0ca9226daf908" providerId="LiveId" clId="{1E9F3211-B524-F24D-9FE0-FD91ADA29BC9}" dt="2020-10-18T14:18:32.559" v="9276" actId="20577"/>
          <ac:spMkLst>
            <pc:docMk/>
            <pc:sldMk cId="3904291911" sldId="317"/>
            <ac:spMk id="30" creationId="{940D02EA-32BA-664C-99CE-8829840F1250}"/>
          </ac:spMkLst>
        </pc:spChg>
        <pc:spChg chg="add del mod">
          <ac:chgData name="増山 直輝" userId="87f0ca9226daf908" providerId="LiveId" clId="{1E9F3211-B524-F24D-9FE0-FD91ADA29BC9}" dt="2020-10-18T15:08:07.815" v="9983" actId="478"/>
          <ac:spMkLst>
            <pc:docMk/>
            <pc:sldMk cId="3904291911" sldId="317"/>
            <ac:spMk id="31" creationId="{2BC66C28-2CFD-B84F-B807-04CB4C62F633}"/>
          </ac:spMkLst>
        </pc:spChg>
        <pc:spChg chg="add del mod">
          <ac:chgData name="増山 直輝" userId="87f0ca9226daf908" providerId="LiveId" clId="{1E9F3211-B524-F24D-9FE0-FD91ADA29BC9}" dt="2020-10-18T14:56:44.617" v="9608" actId="478"/>
          <ac:spMkLst>
            <pc:docMk/>
            <pc:sldMk cId="3904291911" sldId="317"/>
            <ac:spMk id="32" creationId="{1B758038-57D4-BB40-AFAE-C52E56B1D448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3" creationId="{70D8D2D2-C86C-684E-989B-D85FA542CF31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4" creationId="{5CE1B08D-E648-2745-A0D9-65579BF6DD8A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5" creationId="{8C3FC9FC-FBE6-3049-8EB8-666865D59357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6" creationId="{4EAEF237-D392-1F4B-BFB1-CC109CE192D8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7" creationId="{B00BDF47-A9FC-9243-A309-36D7ABDF96AD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8" creationId="{4B5463B3-EE93-1546-BFE0-163393BC7F23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39" creationId="{D96EF532-1CA2-AD41-8C18-66C6DCCB2E7A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0" creationId="{6471F015-1FB1-1946-B73C-C01631179EFD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1" creationId="{0C8E2F9F-89B7-8640-99CB-8D1DC02AE355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2" creationId="{35200311-0084-174C-BE0F-96B51CC4436C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3" creationId="{CC0C2F18-BD09-484C-B692-303177059AE0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4" creationId="{6682A57E-A1D1-384B-B27D-A538C560DF8D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5" creationId="{8B717F78-3C60-954D-9784-79C26148ECE9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6" creationId="{7EB3A068-A827-B346-A866-8A9A6AAC94F3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7" creationId="{0CE6317D-72A6-4241-9A30-3007C7A324D8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8" creationId="{32ED6A1E-6655-234A-91B4-DB276588A608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49" creationId="{15C524A6-E0D7-3346-8075-911F233C8339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50" creationId="{71AF5030-670D-D943-A1C5-2A5C445D5864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51" creationId="{7CCAADCD-D74B-BB49-894D-897ACC811939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52" creationId="{37426F7F-4B66-AC43-AC05-037956F871D8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53" creationId="{8F9D492D-428A-A741-991D-97D3A82C3F63}"/>
          </ac:spMkLst>
        </pc:spChg>
        <pc:spChg chg="add del mod">
          <ac:chgData name="増山 直輝" userId="87f0ca9226daf908" providerId="LiveId" clId="{1E9F3211-B524-F24D-9FE0-FD91ADA29BC9}" dt="2020-10-18T14:53:11.416" v="9525" actId="478"/>
          <ac:spMkLst>
            <pc:docMk/>
            <pc:sldMk cId="3904291911" sldId="317"/>
            <ac:spMk id="54" creationId="{3D8018D5-1245-CF42-ABE2-E443E9D704ED}"/>
          </ac:spMkLst>
        </pc:spChg>
        <pc:spChg chg="add del mod">
          <ac:chgData name="増山 直輝" userId="87f0ca9226daf908" providerId="LiveId" clId="{1E9F3211-B524-F24D-9FE0-FD91ADA29BC9}" dt="2020-10-18T14:51:39.961" v="9499" actId="478"/>
          <ac:spMkLst>
            <pc:docMk/>
            <pc:sldMk cId="3904291911" sldId="317"/>
            <ac:spMk id="55" creationId="{09077B8B-A478-4A4F-AA7F-26C96197CF74}"/>
          </ac:spMkLst>
        </pc:spChg>
        <pc:spChg chg="add del mod">
          <ac:chgData name="増山 直輝" userId="87f0ca9226daf908" providerId="LiveId" clId="{1E9F3211-B524-F24D-9FE0-FD91ADA29BC9}" dt="2020-10-18T14:51:38.911" v="9498" actId="478"/>
          <ac:spMkLst>
            <pc:docMk/>
            <pc:sldMk cId="3904291911" sldId="317"/>
            <ac:spMk id="56" creationId="{D005A8D7-B504-FA40-8857-4754FA394798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57" creationId="{E6137F2E-1006-204B-ACEF-9B07D372A653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58" creationId="{98780B81-D586-1340-BD58-4331CA680FC6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59" creationId="{77B043DF-3F83-B74D-A8BB-916FE3417C2B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60" creationId="{612375C6-6D4E-004E-966D-9AE9F2A3FEF7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1" creationId="{E6ED5E51-68BE-5547-B30E-F622773A69D8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2" creationId="{AFFC1961-013B-094B-836B-2CEE03EADE4D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3" creationId="{33980A9C-926A-864A-8C87-8A62B9BB9AC3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4" creationId="{9C87E928-5E99-F445-A3CA-F6000816680B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5" creationId="{AD0A909F-0789-234F-BEDB-94BE283278EF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6" creationId="{908EEEAD-AEC3-5146-930A-BFE5DF78172A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7" creationId="{6CBEC65E-0F5F-B045-B9A4-F9FBC1426DF2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8" creationId="{521CF260-28C7-9E4B-8904-126D4977D501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69" creationId="{FD2CBEF1-A59C-CB49-B705-8C0FCE2FA5C1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0" creationId="{4B71DEAB-F559-0D48-9B7D-33A5B83A2C52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1" creationId="{9379C670-79F8-DC4B-BE36-BE45E4F3D076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2" creationId="{8CB0821C-84ED-F443-AEFB-7D4DA73FC966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3" creationId="{15999F79-2E0F-6B41-A3C2-45C63AECA829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4" creationId="{A3EA7B48-4AEE-A845-9C6A-C850663E113B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5" creationId="{FB1D54F3-CEEA-6B47-8956-8E25A41817FB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6" creationId="{9789FB4B-BFC8-574C-A7BB-BFA59FEB9F76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7" creationId="{04B05233-ECDF-6944-8A1F-BE8EBF7BF6B4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8" creationId="{945B221B-B0EE-6541-BBB1-BF08069DE721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79" creationId="{C466A6F8-D999-3346-B1F3-C39A8130689D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80" creationId="{2466FA1D-90E8-1747-B700-F5F32A8F3D45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81" creationId="{995181F5-C657-6749-842B-6B4F3D7C7DD6}"/>
          </ac:spMkLst>
        </pc:spChg>
        <pc:spChg chg="add del mod">
          <ac:chgData name="増山 直輝" userId="87f0ca9226daf908" providerId="LiveId" clId="{1E9F3211-B524-F24D-9FE0-FD91ADA29BC9}" dt="2020-10-18T14:52:37.598" v="9517" actId="21"/>
          <ac:spMkLst>
            <pc:docMk/>
            <pc:sldMk cId="3904291911" sldId="317"/>
            <ac:spMk id="82" creationId="{987AC46F-EF89-1A48-B46E-57B1E6F30BDC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3" creationId="{28C51CC6-D985-8841-ADD9-905CB42BF18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4" creationId="{9EF21C3A-7DB0-144B-8D12-0F3E1B7ADE3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5" creationId="{7C5E47AE-1642-8343-B4AB-E16F243EAAA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6" creationId="{0E557408-C3BD-364C-97E8-4C04A2E2D7B2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7" creationId="{ADF8DC88-5CCB-EA41-9A27-50BAA67D3B91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88" creationId="{57AC64F4-6C7E-8F43-B06F-ED58AD831AA8}"/>
          </ac:spMkLst>
        </pc:spChg>
        <pc:spChg chg="add del mod">
          <ac:chgData name="増山 直輝" userId="87f0ca9226daf908" providerId="LiveId" clId="{1E9F3211-B524-F24D-9FE0-FD91ADA29BC9}" dt="2020-10-18T14:53:43.656" v="9554" actId="478"/>
          <ac:spMkLst>
            <pc:docMk/>
            <pc:sldMk cId="3904291911" sldId="317"/>
            <ac:spMk id="89" creationId="{E7929733-A1F4-DE41-989D-094667921D9B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0" creationId="{59298EDE-0A99-0B4E-AD71-DFC9858EC881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1" creationId="{B3F31736-DCCF-E843-A4E2-4DE764707F9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2" creationId="{CD85340B-58A6-EB4A-94C5-DC3427510569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3" creationId="{9B44B411-6D53-EF48-8634-33C7ACE227E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4" creationId="{36CC6A9C-6EBF-8B45-AD1B-74794F6DBC2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5" creationId="{63E7E74A-A1D8-F344-BD72-F66CB5905F9E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6" creationId="{D80924AC-69BC-4C48-98E8-6A3E283BE039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7" creationId="{9DB2AC29-601B-E24A-A58B-B51A0C6F874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98" creationId="{B5CE1B09-1777-DB45-891F-698AEB36F59C}"/>
          </ac:spMkLst>
        </pc:spChg>
        <pc:spChg chg="add del mod">
          <ac:chgData name="増山 直輝" userId="87f0ca9226daf908" providerId="LiveId" clId="{1E9F3211-B524-F24D-9FE0-FD91ADA29BC9}" dt="2020-10-18T14:53:47.315" v="9556" actId="478"/>
          <ac:spMkLst>
            <pc:docMk/>
            <pc:sldMk cId="3904291911" sldId="317"/>
            <ac:spMk id="99" creationId="{368E3CB9-3B47-F445-A05A-BF1EA45A5FEC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0" creationId="{CEA3213C-76A1-1B4C-B214-C02142256D5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1" creationId="{DF2C095F-BBBB-0F45-A980-F0CDDA6B6B99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2" creationId="{D6F6CC51-F7CB-E24D-A1F7-1A203C6C8F4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3" creationId="{D2A4095C-377C-1443-BA7E-9187923A647D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4" creationId="{DD24AB65-BCA0-5648-BA10-2DA0804E215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5" creationId="{4DEA96F4-9A4D-2647-876C-C3E3F51A1889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6" creationId="{8B9C09D0-EA76-BE4A-9017-CC8A32994C05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7" creationId="{901FCF29-AC43-294B-B70C-5CA624F3708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8" creationId="{1821BEA4-3D95-7F48-B891-5FB395D16B9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09" creationId="{08BC2D59-D705-0A47-AEE6-C7BD9E57873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0" creationId="{5E99EF97-DA4E-B04E-AD8E-122EFA5A2FB7}"/>
          </ac:spMkLst>
        </pc:spChg>
        <pc:spChg chg="add del mod">
          <ac:chgData name="増山 直輝" userId="87f0ca9226daf908" providerId="LiveId" clId="{1E9F3211-B524-F24D-9FE0-FD91ADA29BC9}" dt="2020-10-18T15:08:06.897" v="9982" actId="478"/>
          <ac:spMkLst>
            <pc:docMk/>
            <pc:sldMk cId="3904291911" sldId="317"/>
            <ac:spMk id="111" creationId="{F6C72FA9-1781-F44C-AC08-39F422896A6C}"/>
          </ac:spMkLst>
        </pc:spChg>
        <pc:spChg chg="add del mod">
          <ac:chgData name="増山 直輝" userId="87f0ca9226daf908" providerId="LiveId" clId="{1E9F3211-B524-F24D-9FE0-FD91ADA29BC9}" dt="2020-10-18T14:56:47.489" v="9610" actId="478"/>
          <ac:spMkLst>
            <pc:docMk/>
            <pc:sldMk cId="3904291911" sldId="317"/>
            <ac:spMk id="112" creationId="{D3B5D491-D545-384F-9575-543DEA9411AA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3" creationId="{EC14C2F3-60FE-004F-94A1-5D7A263EDA07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4" creationId="{28E56358-70CC-A94A-96AF-18D04622D7B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5" creationId="{797645D3-012B-354B-9DAB-699ECFD0CDF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6" creationId="{1B3C328F-D907-7242-BD95-91E293A081B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7" creationId="{07381FB8-EDC2-AD41-A2DD-0F5EFE4A022D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18" creationId="{193FED19-6ED5-D64F-93B4-B6EBEB906402}"/>
          </ac:spMkLst>
        </pc:spChg>
        <pc:spChg chg="add del mod">
          <ac:chgData name="増山 直輝" userId="87f0ca9226daf908" providerId="LiveId" clId="{1E9F3211-B524-F24D-9FE0-FD91ADA29BC9}" dt="2020-10-18T14:53:47.929" v="9557" actId="478"/>
          <ac:spMkLst>
            <pc:docMk/>
            <pc:sldMk cId="3904291911" sldId="317"/>
            <ac:spMk id="119" creationId="{9E698EF8-DE90-374A-B231-DC570EAA634B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0" creationId="{3E395C0C-BB54-124F-9874-043652047158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1" creationId="{C71689D8-9D50-BE46-B330-7268BCA7BC63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122" creationId="{932A484B-08DB-4546-9F64-9B1DCF333115}"/>
          </ac:spMkLst>
        </pc:spChg>
        <pc:spChg chg="add del mod">
          <ac:chgData name="増山 直輝" userId="87f0ca9226daf908" providerId="LiveId" clId="{1E9F3211-B524-F24D-9FE0-FD91ADA29BC9}" dt="2020-10-18T14:54:23.295" v="9567" actId="21"/>
          <ac:spMkLst>
            <pc:docMk/>
            <pc:sldMk cId="3904291911" sldId="317"/>
            <ac:spMk id="123" creationId="{D6188D26-49AD-7A44-B4E8-64F70C35285D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4" creationId="{B5C7EF10-BB64-4D44-BBA0-45ABD453ECCE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5" creationId="{211E5E0F-24D4-9641-B6EC-A0167CE1ED0C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6" creationId="{EFD9BC6D-2515-D643-B0F6-EEFFAD81A198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27" creationId="{0193B783-5170-D441-9B1F-79F73C31858D}"/>
          </ac:spMkLst>
        </pc:spChg>
        <pc:spChg chg="add del mod">
          <ac:chgData name="増山 直輝" userId="87f0ca9226daf908" providerId="LiveId" clId="{1E9F3211-B524-F24D-9FE0-FD91ADA29BC9}" dt="2020-10-18T14:56:46.360" v="9609" actId="21"/>
          <ac:spMkLst>
            <pc:docMk/>
            <pc:sldMk cId="3904291911" sldId="317"/>
            <ac:spMk id="128" creationId="{0EC6C105-8C61-0B4E-A17E-DCA2BCEFF8CB}"/>
          </ac:spMkLst>
        </pc:spChg>
        <pc:spChg chg="add del mod">
          <ac:chgData name="増山 直輝" userId="87f0ca9226daf908" providerId="LiveId" clId="{1E9F3211-B524-F24D-9FE0-FD91ADA29BC9}" dt="2020-10-18T14:58:33.355" v="9633" actId="478"/>
          <ac:spMkLst>
            <pc:docMk/>
            <pc:sldMk cId="3904291911" sldId="317"/>
            <ac:spMk id="129" creationId="{152C8CCC-0B1D-854A-9CA6-9CC26675B225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30" creationId="{F59B3AEC-832D-6646-8099-EF9D59CC3404}"/>
          </ac:spMkLst>
        </pc:spChg>
        <pc:spChg chg="add del mod">
          <ac:chgData name="増山 直輝" userId="87f0ca9226daf908" providerId="LiveId" clId="{1E9F3211-B524-F24D-9FE0-FD91ADA29BC9}" dt="2020-10-18T14:56:14.282" v="9601" actId="21"/>
          <ac:spMkLst>
            <pc:docMk/>
            <pc:sldMk cId="3904291911" sldId="317"/>
            <ac:spMk id="131" creationId="{19C0338B-6CD3-4548-995A-B672122E24D4}"/>
          </ac:spMkLst>
        </pc:spChg>
        <pc:spChg chg="add del mod">
          <ac:chgData name="増山 直輝" userId="87f0ca9226daf908" providerId="LiveId" clId="{1E9F3211-B524-F24D-9FE0-FD91ADA29BC9}" dt="2020-10-18T14:58:25.484" v="9631" actId="21"/>
          <ac:spMkLst>
            <pc:docMk/>
            <pc:sldMk cId="3904291911" sldId="317"/>
            <ac:spMk id="132" creationId="{F2500514-A495-D340-A4B3-8E58E706583D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33" creationId="{60459D88-D703-5B40-8D3E-A6EEABB6DB9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34" creationId="{7F5638E6-5F09-7E4B-B3A3-EBA5E736D798}"/>
          </ac:spMkLst>
        </pc:spChg>
        <pc:spChg chg="add del mod">
          <ac:chgData name="増山 直輝" userId="87f0ca9226daf908" providerId="LiveId" clId="{1E9F3211-B524-F24D-9FE0-FD91ADA29BC9}" dt="2020-10-18T15:03:12.269" v="9846" actId="478"/>
          <ac:spMkLst>
            <pc:docMk/>
            <pc:sldMk cId="3904291911" sldId="317"/>
            <ac:spMk id="145" creationId="{ACEA0587-EC15-FB4B-8FF1-3B425A93A634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50" creationId="{5AFB8BC7-5F10-424A-89D1-9D02E5A6F3D2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61" creationId="{2E203D84-E2F7-7B40-A1A2-2F3610167F50}"/>
          </ac:spMkLst>
        </pc:spChg>
        <pc:spChg chg="add del mod">
          <ac:chgData name="増山 直輝" userId="87f0ca9226daf908" providerId="LiveId" clId="{1E9F3211-B524-F24D-9FE0-FD91ADA29BC9}" dt="2020-10-18T15:03:25.047" v="9849" actId="478"/>
          <ac:spMkLst>
            <pc:docMk/>
            <pc:sldMk cId="3904291911" sldId="317"/>
            <ac:spMk id="164" creationId="{6736026C-928A-4247-AC21-869A8F4CD81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67" creationId="{91140537-D500-9D46-AE25-0AF7927B0947}"/>
          </ac:spMkLst>
        </pc:spChg>
        <pc:spChg chg="add del mod">
          <ac:chgData name="増山 直輝" userId="87f0ca9226daf908" providerId="LiveId" clId="{1E9F3211-B524-F24D-9FE0-FD91ADA29BC9}" dt="2020-10-18T14:59:01.968" v="9711" actId="478"/>
          <ac:spMkLst>
            <pc:docMk/>
            <pc:sldMk cId="3904291911" sldId="317"/>
            <ac:spMk id="168" creationId="{988B74D2-FA40-5D42-9FA8-662A5118AD40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69" creationId="{2004B8EE-3284-7047-8A33-CCE588F665C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0" creationId="{AA1FE948-677F-B64E-A663-7517A6775E8F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1" creationId="{D5D4379F-E474-9F48-8181-E388BE384CC8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2" creationId="{2AEDAFE0-CC50-EF49-B8AC-3256751C4167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3" creationId="{36B7F4C6-F0F4-FB4A-8E6A-127CE2F10CF6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5" creationId="{7DED355F-7723-0349-8A01-0D70EA31057E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6" creationId="{6C0F65FF-5ED3-5047-9855-FCB92F5AEE39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7" creationId="{16B52C73-87B9-B445-959C-5D5EE5E223E4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8" creationId="{81CAAD39-55E1-2146-83ED-F9004E7869E7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79" creationId="{0C5F988A-DA76-8644-8897-6DFF394719B7}"/>
          </ac:spMkLst>
        </pc:spChg>
        <pc:spChg chg="add mod">
          <ac:chgData name="増山 直輝" userId="87f0ca9226daf908" providerId="LiveId" clId="{1E9F3211-B524-F24D-9FE0-FD91ADA29BC9}" dt="2020-10-18T15:13:29.888" v="10363" actId="1036"/>
          <ac:spMkLst>
            <pc:docMk/>
            <pc:sldMk cId="3904291911" sldId="317"/>
            <ac:spMk id="180" creationId="{A84B6940-43F6-9847-ABE8-16B4A8CECD40}"/>
          </ac:spMkLst>
        </pc:spChg>
        <pc:spChg chg="add mod">
          <ac:chgData name="増山 直輝" userId="87f0ca9226daf908" providerId="LiveId" clId="{1E9F3211-B524-F24D-9FE0-FD91ADA29BC9}" dt="2020-10-18T15:13:29.888" v="10363" actId="1036"/>
          <ac:spMkLst>
            <pc:docMk/>
            <pc:sldMk cId="3904291911" sldId="317"/>
            <ac:spMk id="181" creationId="{695117E1-F8A0-E54D-A371-7E992CC6C2B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82" creationId="{5F62FAC9-CE40-5349-99B1-4454ABEC9847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83" creationId="{5D4CA931-EC95-3E4E-85F3-946E142B10D3}"/>
          </ac:spMkLst>
        </pc:spChg>
        <pc:spChg chg="add mod">
          <ac:chgData name="増山 直輝" userId="87f0ca9226daf908" providerId="LiveId" clId="{1E9F3211-B524-F24D-9FE0-FD91ADA29BC9}" dt="2020-10-18T15:13:15.447" v="10358" actId="1076"/>
          <ac:spMkLst>
            <pc:docMk/>
            <pc:sldMk cId="3904291911" sldId="317"/>
            <ac:spMk id="184" creationId="{10C237CC-AB82-6844-BCFB-6923E9F509F6}"/>
          </ac:spMkLst>
        </pc:spChg>
        <pc:spChg chg="add mod">
          <ac:chgData name="増山 直輝" userId="87f0ca9226daf908" providerId="LiveId" clId="{1E9F3211-B524-F24D-9FE0-FD91ADA29BC9}" dt="2020-10-18T15:14:07.443" v="10367" actId="207"/>
          <ac:spMkLst>
            <pc:docMk/>
            <pc:sldMk cId="3904291911" sldId="317"/>
            <ac:spMk id="185" creationId="{AEFD0191-F3B8-FC41-8912-F68957A3EFF0}"/>
          </ac:spMkLst>
        </pc:sp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35" creationId="{8C48526C-6D19-A047-A52E-F686B0870FD8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36" creationId="{E7129B46-036F-D44D-B4FD-9C563573E3BE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39" creationId="{46CF3870-4C97-3645-A19A-9EB0AEB93122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42" creationId="{5F53AF1C-B07B-FF4F-9E9C-07D4D560CBDF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49" creationId="{94836F77-935D-8741-BFAA-32A3A4EC7E1A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53" creationId="{A87B5A10-2823-5343-821E-E9DB937A3750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57" creationId="{970290B6-EE4B-744F-9D6A-90033411F237}"/>
          </ac:cxnSpMkLst>
        </pc:cxnChg>
        <pc:cxnChg chg="add mod">
          <ac:chgData name="増山 直輝" userId="87f0ca9226daf908" providerId="LiveId" clId="{1E9F3211-B524-F24D-9FE0-FD91ADA29BC9}" dt="2020-10-18T15:13:15.447" v="10358" actId="1076"/>
          <ac:cxnSpMkLst>
            <pc:docMk/>
            <pc:sldMk cId="3904291911" sldId="317"/>
            <ac:cxnSpMk id="160" creationId="{6F8A85D8-2718-8B44-BF13-EA6F64F62963}"/>
          </ac:cxnSpMkLst>
        </pc:cxnChg>
      </pc:sldChg>
      <pc:sldChg chg="add del">
        <pc:chgData name="増山 直輝" userId="87f0ca9226daf908" providerId="LiveId" clId="{1E9F3211-B524-F24D-9FE0-FD91ADA29BC9}" dt="2020-10-18T02:57:46.942" v="5132" actId="2696"/>
        <pc:sldMkLst>
          <pc:docMk/>
          <pc:sldMk cId="2581690741" sldId="318"/>
        </pc:sldMkLst>
      </pc:sldChg>
      <pc:sldChg chg="addSp delSp modSp add mod">
        <pc:chgData name="増山 直輝" userId="87f0ca9226daf908" providerId="LiveId" clId="{1E9F3211-B524-F24D-9FE0-FD91ADA29BC9}" dt="2020-10-18T14:13:39.308" v="9245" actId="2085"/>
        <pc:sldMkLst>
          <pc:docMk/>
          <pc:sldMk cId="479150553" sldId="319"/>
        </pc:sldMkLst>
        <pc:spChg chg="topLvl">
          <ac:chgData name="増山 直輝" userId="87f0ca9226daf908" providerId="LiveId" clId="{1E9F3211-B524-F24D-9FE0-FD91ADA29BC9}" dt="2020-10-18T05:37:54.908" v="5347" actId="478"/>
          <ac:spMkLst>
            <pc:docMk/>
            <pc:sldMk cId="479150553" sldId="319"/>
            <ac:spMk id="2" creationId="{2674C70F-000C-1D46-A865-A91C5D2F9B4F}"/>
          </ac:spMkLst>
        </pc:spChg>
        <pc:spChg chg="add mod">
          <ac:chgData name="増山 直輝" userId="87f0ca9226daf908" providerId="LiveId" clId="{1E9F3211-B524-F24D-9FE0-FD91ADA29BC9}" dt="2020-10-18T14:13:39.308" v="9245" actId="2085"/>
          <ac:spMkLst>
            <pc:docMk/>
            <pc:sldMk cId="479150553" sldId="319"/>
            <ac:spMk id="3" creationId="{510903A3-8BE6-FA4F-9351-7D9C79839A88}"/>
          </ac:spMkLst>
        </pc:spChg>
        <pc:spChg chg="del topLvl">
          <ac:chgData name="増山 直輝" userId="87f0ca9226daf908" providerId="LiveId" clId="{1E9F3211-B524-F24D-9FE0-FD91ADA29BC9}" dt="2020-10-18T05:37:54.908" v="5347" actId="478"/>
          <ac:spMkLst>
            <pc:docMk/>
            <pc:sldMk cId="479150553" sldId="319"/>
            <ac:spMk id="18" creationId="{391DFFA3-3686-474F-9E24-DB9958ECBB4C}"/>
          </ac:spMkLst>
        </pc:spChg>
        <pc:spChg chg="topLvl">
          <ac:chgData name="増山 直輝" userId="87f0ca9226daf908" providerId="LiveId" clId="{1E9F3211-B524-F24D-9FE0-FD91ADA29BC9}" dt="2020-10-18T05:37:56.834" v="5348" actId="478"/>
          <ac:spMkLst>
            <pc:docMk/>
            <pc:sldMk cId="479150553" sldId="319"/>
            <ac:spMk id="60" creationId="{19293830-82EC-DA48-AD7B-576CA484C90D}"/>
          </ac:spMkLst>
        </pc:spChg>
        <pc:spChg chg="del topLvl">
          <ac:chgData name="増山 直輝" userId="87f0ca9226daf908" providerId="LiveId" clId="{1E9F3211-B524-F24D-9FE0-FD91ADA29BC9}" dt="2020-10-18T05:37:56.834" v="5348" actId="478"/>
          <ac:spMkLst>
            <pc:docMk/>
            <pc:sldMk cId="479150553" sldId="319"/>
            <ac:spMk id="61" creationId="{74C0B59C-8464-FF43-9B1C-46CC847489C3}"/>
          </ac:spMkLst>
        </pc:spChg>
        <pc:spChg chg="topLvl">
          <ac:chgData name="増山 直輝" userId="87f0ca9226daf908" providerId="LiveId" clId="{1E9F3211-B524-F24D-9FE0-FD91ADA29BC9}" dt="2020-10-18T05:38:00.459" v="5350" actId="478"/>
          <ac:spMkLst>
            <pc:docMk/>
            <pc:sldMk cId="479150553" sldId="319"/>
            <ac:spMk id="63" creationId="{AED3FAE4-CDCB-BF42-ACDC-A7D44AE26D99}"/>
          </ac:spMkLst>
        </pc:spChg>
        <pc:spChg chg="del topLvl">
          <ac:chgData name="増山 直輝" userId="87f0ca9226daf908" providerId="LiveId" clId="{1E9F3211-B524-F24D-9FE0-FD91ADA29BC9}" dt="2020-10-18T05:38:00.459" v="5350" actId="478"/>
          <ac:spMkLst>
            <pc:docMk/>
            <pc:sldMk cId="479150553" sldId="319"/>
            <ac:spMk id="64" creationId="{5079FA78-D23E-7942-BC6B-355ACF1C1297}"/>
          </ac:spMkLst>
        </pc:spChg>
        <pc:spChg chg="topLvl">
          <ac:chgData name="増山 直輝" userId="87f0ca9226daf908" providerId="LiveId" clId="{1E9F3211-B524-F24D-9FE0-FD91ADA29BC9}" dt="2020-10-18T05:37:58.252" v="5349" actId="478"/>
          <ac:spMkLst>
            <pc:docMk/>
            <pc:sldMk cId="479150553" sldId="319"/>
            <ac:spMk id="66" creationId="{52DD434F-D2C9-3E41-AE43-9185F0929A78}"/>
          </ac:spMkLst>
        </pc:spChg>
        <pc:spChg chg="del topLvl">
          <ac:chgData name="増山 直輝" userId="87f0ca9226daf908" providerId="LiveId" clId="{1E9F3211-B524-F24D-9FE0-FD91ADA29BC9}" dt="2020-10-18T05:37:58.252" v="5349" actId="478"/>
          <ac:spMkLst>
            <pc:docMk/>
            <pc:sldMk cId="479150553" sldId="319"/>
            <ac:spMk id="67" creationId="{559998F0-ADF6-A842-8B79-18A592B31A19}"/>
          </ac:spMkLst>
        </pc:spChg>
        <pc:spChg chg="topLvl">
          <ac:chgData name="増山 直輝" userId="87f0ca9226daf908" providerId="LiveId" clId="{1E9F3211-B524-F24D-9FE0-FD91ADA29BC9}" dt="2020-10-18T05:38:04.825" v="5352" actId="478"/>
          <ac:spMkLst>
            <pc:docMk/>
            <pc:sldMk cId="479150553" sldId="319"/>
            <ac:spMk id="69" creationId="{E7B7B5CE-5B22-4C41-943A-EB1AAB6ED7C2}"/>
          </ac:spMkLst>
        </pc:spChg>
        <pc:spChg chg="del topLvl">
          <ac:chgData name="増山 直輝" userId="87f0ca9226daf908" providerId="LiveId" clId="{1E9F3211-B524-F24D-9FE0-FD91ADA29BC9}" dt="2020-10-18T05:38:04.825" v="5352" actId="478"/>
          <ac:spMkLst>
            <pc:docMk/>
            <pc:sldMk cId="479150553" sldId="319"/>
            <ac:spMk id="70" creationId="{E1E5F2E2-6425-B34E-A436-E9EEB83D7029}"/>
          </ac:spMkLst>
        </pc:spChg>
        <pc:spChg chg="topLvl">
          <ac:chgData name="増山 直輝" userId="87f0ca9226daf908" providerId="LiveId" clId="{1E9F3211-B524-F24D-9FE0-FD91ADA29BC9}" dt="2020-10-18T05:38:20.185" v="5360" actId="478"/>
          <ac:spMkLst>
            <pc:docMk/>
            <pc:sldMk cId="479150553" sldId="319"/>
            <ac:spMk id="72" creationId="{A02DCD3A-4D00-4346-B5AA-AAF9AFC9C901}"/>
          </ac:spMkLst>
        </pc:spChg>
        <pc:spChg chg="del topLvl">
          <ac:chgData name="増山 直輝" userId="87f0ca9226daf908" providerId="LiveId" clId="{1E9F3211-B524-F24D-9FE0-FD91ADA29BC9}" dt="2020-10-18T05:38:20.185" v="5360" actId="478"/>
          <ac:spMkLst>
            <pc:docMk/>
            <pc:sldMk cId="479150553" sldId="319"/>
            <ac:spMk id="73" creationId="{2338277B-3174-AF4F-A53E-ADAABC3CC63B}"/>
          </ac:spMkLst>
        </pc:spChg>
        <pc:spChg chg="topLvl">
          <ac:chgData name="増山 直輝" userId="87f0ca9226daf908" providerId="LiveId" clId="{1E9F3211-B524-F24D-9FE0-FD91ADA29BC9}" dt="2020-10-18T05:38:17.684" v="5359" actId="478"/>
          <ac:spMkLst>
            <pc:docMk/>
            <pc:sldMk cId="479150553" sldId="319"/>
            <ac:spMk id="75" creationId="{22E6834C-A7A0-7045-9C1E-3CF10E996D53}"/>
          </ac:spMkLst>
        </pc:spChg>
        <pc:spChg chg="del topLvl">
          <ac:chgData name="増山 直輝" userId="87f0ca9226daf908" providerId="LiveId" clId="{1E9F3211-B524-F24D-9FE0-FD91ADA29BC9}" dt="2020-10-18T05:38:17.684" v="5359" actId="478"/>
          <ac:spMkLst>
            <pc:docMk/>
            <pc:sldMk cId="479150553" sldId="319"/>
            <ac:spMk id="76" creationId="{6FDEED6A-17E9-A64A-8390-33B6E1C3245C}"/>
          </ac:spMkLst>
        </pc:spChg>
        <pc:spChg chg="topLvl">
          <ac:chgData name="増山 直輝" userId="87f0ca9226daf908" providerId="LiveId" clId="{1E9F3211-B524-F24D-9FE0-FD91ADA29BC9}" dt="2020-10-18T05:38:23.594" v="5362" actId="478"/>
          <ac:spMkLst>
            <pc:docMk/>
            <pc:sldMk cId="479150553" sldId="319"/>
            <ac:spMk id="78" creationId="{32B03903-B4C0-064A-B2F7-D27F05C28419}"/>
          </ac:spMkLst>
        </pc:spChg>
        <pc:spChg chg="del topLvl">
          <ac:chgData name="増山 直輝" userId="87f0ca9226daf908" providerId="LiveId" clId="{1E9F3211-B524-F24D-9FE0-FD91ADA29BC9}" dt="2020-10-18T05:38:23.594" v="5362" actId="478"/>
          <ac:spMkLst>
            <pc:docMk/>
            <pc:sldMk cId="479150553" sldId="319"/>
            <ac:spMk id="79" creationId="{DDC08218-62C9-BB46-BDB6-D14B71535C3F}"/>
          </ac:spMkLst>
        </pc:spChg>
        <pc:spChg chg="topLvl">
          <ac:chgData name="増山 直輝" userId="87f0ca9226daf908" providerId="LiveId" clId="{1E9F3211-B524-F24D-9FE0-FD91ADA29BC9}" dt="2020-10-18T05:38:02.895" v="5351" actId="478"/>
          <ac:spMkLst>
            <pc:docMk/>
            <pc:sldMk cId="479150553" sldId="319"/>
            <ac:spMk id="81" creationId="{A003D20C-D116-8343-AFE3-C67D237653A4}"/>
          </ac:spMkLst>
        </pc:spChg>
        <pc:spChg chg="del topLvl">
          <ac:chgData name="増山 直輝" userId="87f0ca9226daf908" providerId="LiveId" clId="{1E9F3211-B524-F24D-9FE0-FD91ADA29BC9}" dt="2020-10-18T05:38:02.895" v="5351" actId="478"/>
          <ac:spMkLst>
            <pc:docMk/>
            <pc:sldMk cId="479150553" sldId="319"/>
            <ac:spMk id="82" creationId="{AE48B54B-1F7D-144B-BA61-B0DB2F218FBE}"/>
          </ac:spMkLst>
        </pc:spChg>
        <pc:spChg chg="topLvl">
          <ac:chgData name="増山 直輝" userId="87f0ca9226daf908" providerId="LiveId" clId="{1E9F3211-B524-F24D-9FE0-FD91ADA29BC9}" dt="2020-10-18T05:38:16.128" v="5358" actId="478"/>
          <ac:spMkLst>
            <pc:docMk/>
            <pc:sldMk cId="479150553" sldId="319"/>
            <ac:spMk id="84" creationId="{FA521AB7-6E88-1F44-AFBC-FCD049BB8C7B}"/>
          </ac:spMkLst>
        </pc:spChg>
        <pc:spChg chg="del topLvl">
          <ac:chgData name="増山 直輝" userId="87f0ca9226daf908" providerId="LiveId" clId="{1E9F3211-B524-F24D-9FE0-FD91ADA29BC9}" dt="2020-10-18T05:38:16.128" v="5358" actId="478"/>
          <ac:spMkLst>
            <pc:docMk/>
            <pc:sldMk cId="479150553" sldId="319"/>
            <ac:spMk id="85" creationId="{DDF69C83-702D-824B-BDC9-FC1B5E92CAE4}"/>
          </ac:spMkLst>
        </pc:spChg>
        <pc:spChg chg="topLvl">
          <ac:chgData name="増山 直輝" userId="87f0ca9226daf908" providerId="LiveId" clId="{1E9F3211-B524-F24D-9FE0-FD91ADA29BC9}" dt="2020-10-18T05:38:06.058" v="5353" actId="478"/>
          <ac:spMkLst>
            <pc:docMk/>
            <pc:sldMk cId="479150553" sldId="319"/>
            <ac:spMk id="87" creationId="{31C89D06-8FF8-954E-A9AC-7CF789C29433}"/>
          </ac:spMkLst>
        </pc:spChg>
        <pc:spChg chg="del topLvl">
          <ac:chgData name="増山 直輝" userId="87f0ca9226daf908" providerId="LiveId" clId="{1E9F3211-B524-F24D-9FE0-FD91ADA29BC9}" dt="2020-10-18T05:38:06.058" v="5353" actId="478"/>
          <ac:spMkLst>
            <pc:docMk/>
            <pc:sldMk cId="479150553" sldId="319"/>
            <ac:spMk id="88" creationId="{A2195DC7-268B-F440-BCF4-01CDE78ECB43}"/>
          </ac:spMkLst>
        </pc:spChg>
        <pc:spChg chg="topLvl">
          <ac:chgData name="増山 直輝" userId="87f0ca9226daf908" providerId="LiveId" clId="{1E9F3211-B524-F24D-9FE0-FD91ADA29BC9}" dt="2020-10-18T05:38:08.543" v="5354" actId="478"/>
          <ac:spMkLst>
            <pc:docMk/>
            <pc:sldMk cId="479150553" sldId="319"/>
            <ac:spMk id="90" creationId="{EFDE3D1E-A61E-3F44-BE70-B0C8A8005C14}"/>
          </ac:spMkLst>
        </pc:spChg>
        <pc:spChg chg="del topLvl">
          <ac:chgData name="増山 直輝" userId="87f0ca9226daf908" providerId="LiveId" clId="{1E9F3211-B524-F24D-9FE0-FD91ADA29BC9}" dt="2020-10-18T05:38:08.543" v="5354" actId="478"/>
          <ac:spMkLst>
            <pc:docMk/>
            <pc:sldMk cId="479150553" sldId="319"/>
            <ac:spMk id="91" creationId="{43F96449-1959-474D-B351-6A451491EE16}"/>
          </ac:spMkLst>
        </pc:spChg>
        <pc:spChg chg="topLvl">
          <ac:chgData name="増山 直輝" userId="87f0ca9226daf908" providerId="LiveId" clId="{1E9F3211-B524-F24D-9FE0-FD91ADA29BC9}" dt="2020-10-18T05:38:10.561" v="5355" actId="478"/>
          <ac:spMkLst>
            <pc:docMk/>
            <pc:sldMk cId="479150553" sldId="319"/>
            <ac:spMk id="93" creationId="{45504611-56CB-954B-9C9D-7F24BF75E625}"/>
          </ac:spMkLst>
        </pc:spChg>
        <pc:spChg chg="del topLvl">
          <ac:chgData name="増山 直輝" userId="87f0ca9226daf908" providerId="LiveId" clId="{1E9F3211-B524-F24D-9FE0-FD91ADA29BC9}" dt="2020-10-18T05:38:10.561" v="5355" actId="478"/>
          <ac:spMkLst>
            <pc:docMk/>
            <pc:sldMk cId="479150553" sldId="319"/>
            <ac:spMk id="94" creationId="{61D0AD48-F563-4D47-95A4-EB060B3E1FAD}"/>
          </ac:spMkLst>
        </pc:spChg>
        <pc:spChg chg="topLvl">
          <ac:chgData name="増山 直輝" userId="87f0ca9226daf908" providerId="LiveId" clId="{1E9F3211-B524-F24D-9FE0-FD91ADA29BC9}" dt="2020-10-18T05:38:12.120" v="5356" actId="478"/>
          <ac:spMkLst>
            <pc:docMk/>
            <pc:sldMk cId="479150553" sldId="319"/>
            <ac:spMk id="96" creationId="{D8310636-C83C-6B4F-936A-F9589D3A852F}"/>
          </ac:spMkLst>
        </pc:spChg>
        <pc:spChg chg="del topLvl">
          <ac:chgData name="増山 直輝" userId="87f0ca9226daf908" providerId="LiveId" clId="{1E9F3211-B524-F24D-9FE0-FD91ADA29BC9}" dt="2020-10-18T05:38:12.120" v="5356" actId="478"/>
          <ac:spMkLst>
            <pc:docMk/>
            <pc:sldMk cId="479150553" sldId="319"/>
            <ac:spMk id="97" creationId="{458F3A78-8A94-8341-8FF7-0CB1507F6174}"/>
          </ac:spMkLst>
        </pc:spChg>
        <pc:spChg chg="topLvl">
          <ac:chgData name="増山 直輝" userId="87f0ca9226daf908" providerId="LiveId" clId="{1E9F3211-B524-F24D-9FE0-FD91ADA29BC9}" dt="2020-10-18T05:38:14.384" v="5357" actId="478"/>
          <ac:spMkLst>
            <pc:docMk/>
            <pc:sldMk cId="479150553" sldId="319"/>
            <ac:spMk id="99" creationId="{7E3ADD8B-1309-3D47-BADA-C5045355EBE8}"/>
          </ac:spMkLst>
        </pc:spChg>
        <pc:spChg chg="del topLvl">
          <ac:chgData name="増山 直輝" userId="87f0ca9226daf908" providerId="LiveId" clId="{1E9F3211-B524-F24D-9FE0-FD91ADA29BC9}" dt="2020-10-18T05:38:14.384" v="5357" actId="478"/>
          <ac:spMkLst>
            <pc:docMk/>
            <pc:sldMk cId="479150553" sldId="319"/>
            <ac:spMk id="100" creationId="{836E0B50-C029-444D-8790-43788FE233A3}"/>
          </ac:spMkLst>
        </pc:spChg>
        <pc:spChg chg="topLvl">
          <ac:chgData name="増山 直輝" userId="87f0ca9226daf908" providerId="LiveId" clId="{1E9F3211-B524-F24D-9FE0-FD91ADA29BC9}" dt="2020-10-18T05:38:25.275" v="5363" actId="478"/>
          <ac:spMkLst>
            <pc:docMk/>
            <pc:sldMk cId="479150553" sldId="319"/>
            <ac:spMk id="102" creationId="{26F72727-9724-A548-AB85-7F6E91C1E126}"/>
          </ac:spMkLst>
        </pc:spChg>
        <pc:spChg chg="del topLvl">
          <ac:chgData name="増山 直輝" userId="87f0ca9226daf908" providerId="LiveId" clId="{1E9F3211-B524-F24D-9FE0-FD91ADA29BC9}" dt="2020-10-18T05:38:25.275" v="5363" actId="478"/>
          <ac:spMkLst>
            <pc:docMk/>
            <pc:sldMk cId="479150553" sldId="319"/>
            <ac:spMk id="103" creationId="{7C140BAD-199F-284D-A496-CC504622EF6C}"/>
          </ac:spMkLst>
        </pc:spChg>
        <pc:spChg chg="topLvl">
          <ac:chgData name="増山 直輝" userId="87f0ca9226daf908" providerId="LiveId" clId="{1E9F3211-B524-F24D-9FE0-FD91ADA29BC9}" dt="2020-10-18T05:38:27.604" v="5364" actId="478"/>
          <ac:spMkLst>
            <pc:docMk/>
            <pc:sldMk cId="479150553" sldId="319"/>
            <ac:spMk id="105" creationId="{0037B5A0-9B95-EE45-8B42-A72D2B851999}"/>
          </ac:spMkLst>
        </pc:spChg>
        <pc:spChg chg="del topLvl">
          <ac:chgData name="増山 直輝" userId="87f0ca9226daf908" providerId="LiveId" clId="{1E9F3211-B524-F24D-9FE0-FD91ADA29BC9}" dt="2020-10-18T05:38:27.604" v="5364" actId="478"/>
          <ac:spMkLst>
            <pc:docMk/>
            <pc:sldMk cId="479150553" sldId="319"/>
            <ac:spMk id="106" creationId="{E9750E92-0516-9748-8304-9040C38E9BC8}"/>
          </ac:spMkLst>
        </pc:spChg>
        <pc:spChg chg="topLvl">
          <ac:chgData name="増山 直輝" userId="87f0ca9226daf908" providerId="LiveId" clId="{1E9F3211-B524-F24D-9FE0-FD91ADA29BC9}" dt="2020-10-18T05:38:28.976" v="5365" actId="478"/>
          <ac:spMkLst>
            <pc:docMk/>
            <pc:sldMk cId="479150553" sldId="319"/>
            <ac:spMk id="108" creationId="{C49800B4-D307-BC47-9D3B-680C1165F504}"/>
          </ac:spMkLst>
        </pc:spChg>
        <pc:spChg chg="del topLvl">
          <ac:chgData name="増山 直輝" userId="87f0ca9226daf908" providerId="LiveId" clId="{1E9F3211-B524-F24D-9FE0-FD91ADA29BC9}" dt="2020-10-18T05:38:28.976" v="5365" actId="478"/>
          <ac:spMkLst>
            <pc:docMk/>
            <pc:sldMk cId="479150553" sldId="319"/>
            <ac:spMk id="109" creationId="{BB167F97-7A3A-0F43-B13B-6EEA1D93EC6D}"/>
          </ac:spMkLst>
        </pc:spChg>
        <pc:spChg chg="topLvl">
          <ac:chgData name="増山 直輝" userId="87f0ca9226daf908" providerId="LiveId" clId="{1E9F3211-B524-F24D-9FE0-FD91ADA29BC9}" dt="2020-10-18T05:38:22.237" v="5361" actId="478"/>
          <ac:spMkLst>
            <pc:docMk/>
            <pc:sldMk cId="479150553" sldId="319"/>
            <ac:spMk id="111" creationId="{1610B7B7-050F-9F43-9BD5-654305F2A208}"/>
          </ac:spMkLst>
        </pc:spChg>
        <pc:spChg chg="del topLvl">
          <ac:chgData name="増山 直輝" userId="87f0ca9226daf908" providerId="LiveId" clId="{1E9F3211-B524-F24D-9FE0-FD91ADA29BC9}" dt="2020-10-18T05:38:22.237" v="5361" actId="478"/>
          <ac:spMkLst>
            <pc:docMk/>
            <pc:sldMk cId="479150553" sldId="319"/>
            <ac:spMk id="112" creationId="{44380604-23A7-EA46-AE3E-6370471C3576}"/>
          </ac:spMkLst>
        </pc:spChg>
        <pc:spChg chg="add mod">
          <ac:chgData name="増山 直輝" userId="87f0ca9226daf908" providerId="LiveId" clId="{1E9F3211-B524-F24D-9FE0-FD91ADA29BC9}" dt="2020-10-18T09:10:52.421" v="7262"/>
          <ac:spMkLst>
            <pc:docMk/>
            <pc:sldMk cId="479150553" sldId="319"/>
            <ac:spMk id="113" creationId="{9579111D-B63B-3D4E-A5A6-418EA562DFE1}"/>
          </ac:spMkLst>
        </pc:spChg>
        <pc:spChg chg="del mod">
          <ac:chgData name="増山 直輝" userId="87f0ca9226daf908" providerId="LiveId" clId="{1E9F3211-B524-F24D-9FE0-FD91ADA29BC9}" dt="2020-10-18T08:30:31.036" v="6468" actId="478"/>
          <ac:spMkLst>
            <pc:docMk/>
            <pc:sldMk cId="479150553" sldId="319"/>
            <ac:spMk id="126" creationId="{650F40B9-635D-E642-AF21-949EA056FE55}"/>
          </ac:spMkLst>
        </pc:spChg>
        <pc:spChg chg="del mod">
          <ac:chgData name="増山 直輝" userId="87f0ca9226daf908" providerId="LiveId" clId="{1E9F3211-B524-F24D-9FE0-FD91ADA29BC9}" dt="2020-10-18T09:10:52.154" v="7261" actId="478"/>
          <ac:spMkLst>
            <pc:docMk/>
            <pc:sldMk cId="479150553" sldId="319"/>
            <ac:spMk id="127" creationId="{A8DBBA89-0EF5-D243-9B52-0510297B28D3}"/>
          </ac:spMkLst>
        </pc:spChg>
        <pc:spChg chg="del mod">
          <ac:chgData name="増山 直輝" userId="87f0ca9226daf908" providerId="LiveId" clId="{1E9F3211-B524-F24D-9FE0-FD91ADA29BC9}" dt="2020-10-18T09:10:52.154" v="7261" actId="478"/>
          <ac:spMkLst>
            <pc:docMk/>
            <pc:sldMk cId="479150553" sldId="319"/>
            <ac:spMk id="128" creationId="{D5F755A7-0894-E944-B724-852599816192}"/>
          </ac:spMkLst>
        </pc:spChg>
        <pc:spChg chg="del mod">
          <ac:chgData name="増山 直輝" userId="87f0ca9226daf908" providerId="LiveId" clId="{1E9F3211-B524-F24D-9FE0-FD91ADA29BC9}" dt="2020-10-18T08:30:32.239" v="6469" actId="478"/>
          <ac:spMkLst>
            <pc:docMk/>
            <pc:sldMk cId="479150553" sldId="319"/>
            <ac:spMk id="129" creationId="{D9D6EC7E-47FB-E940-AA9D-4C1872763F48}"/>
          </ac:spMkLst>
        </pc:spChg>
        <pc:grpChg chg="del mod">
          <ac:chgData name="増山 直輝" userId="87f0ca9226daf908" providerId="LiveId" clId="{1E9F3211-B524-F24D-9FE0-FD91ADA29BC9}" dt="2020-10-18T05:37:54.908" v="5347" actId="478"/>
          <ac:grpSpMkLst>
            <pc:docMk/>
            <pc:sldMk cId="479150553" sldId="319"/>
            <ac:grpSpMk id="4" creationId="{ED39B0FA-F91C-5948-A13E-731190A75213}"/>
          </ac:grpSpMkLst>
        </pc:grpChg>
        <pc:grpChg chg="del mod">
          <ac:chgData name="増山 直輝" userId="87f0ca9226daf908" providerId="LiveId" clId="{1E9F3211-B524-F24D-9FE0-FD91ADA29BC9}" dt="2020-10-18T05:37:56.834" v="5348" actId="478"/>
          <ac:grpSpMkLst>
            <pc:docMk/>
            <pc:sldMk cId="479150553" sldId="319"/>
            <ac:grpSpMk id="59" creationId="{E71019FB-D76E-4E49-8511-CD7CBE9A1968}"/>
          </ac:grpSpMkLst>
        </pc:grpChg>
        <pc:grpChg chg="del mod">
          <ac:chgData name="増山 直輝" userId="87f0ca9226daf908" providerId="LiveId" clId="{1E9F3211-B524-F24D-9FE0-FD91ADA29BC9}" dt="2020-10-18T05:38:00.459" v="5350" actId="478"/>
          <ac:grpSpMkLst>
            <pc:docMk/>
            <pc:sldMk cId="479150553" sldId="319"/>
            <ac:grpSpMk id="62" creationId="{307D3086-F92E-154C-A67E-F6DBAC0302B1}"/>
          </ac:grpSpMkLst>
        </pc:grpChg>
        <pc:grpChg chg="del mod">
          <ac:chgData name="増山 直輝" userId="87f0ca9226daf908" providerId="LiveId" clId="{1E9F3211-B524-F24D-9FE0-FD91ADA29BC9}" dt="2020-10-18T05:37:58.252" v="5349" actId="478"/>
          <ac:grpSpMkLst>
            <pc:docMk/>
            <pc:sldMk cId="479150553" sldId="319"/>
            <ac:grpSpMk id="65" creationId="{95BB7D36-7BE3-E344-85BB-50F67A1F87A0}"/>
          </ac:grpSpMkLst>
        </pc:grpChg>
        <pc:grpChg chg="del mod">
          <ac:chgData name="増山 直輝" userId="87f0ca9226daf908" providerId="LiveId" clId="{1E9F3211-B524-F24D-9FE0-FD91ADA29BC9}" dt="2020-10-18T05:38:04.825" v="5352" actId="478"/>
          <ac:grpSpMkLst>
            <pc:docMk/>
            <pc:sldMk cId="479150553" sldId="319"/>
            <ac:grpSpMk id="68" creationId="{3D50CC38-6FD0-FC4D-A00D-C83E097C20EE}"/>
          </ac:grpSpMkLst>
        </pc:grpChg>
        <pc:grpChg chg="del mod">
          <ac:chgData name="増山 直輝" userId="87f0ca9226daf908" providerId="LiveId" clId="{1E9F3211-B524-F24D-9FE0-FD91ADA29BC9}" dt="2020-10-18T05:38:20.185" v="5360" actId="478"/>
          <ac:grpSpMkLst>
            <pc:docMk/>
            <pc:sldMk cId="479150553" sldId="319"/>
            <ac:grpSpMk id="71" creationId="{C3D61008-77D8-1544-A1EB-4E9CC19BC928}"/>
          </ac:grpSpMkLst>
        </pc:grpChg>
        <pc:grpChg chg="del mod">
          <ac:chgData name="増山 直輝" userId="87f0ca9226daf908" providerId="LiveId" clId="{1E9F3211-B524-F24D-9FE0-FD91ADA29BC9}" dt="2020-10-18T05:38:17.684" v="5359" actId="478"/>
          <ac:grpSpMkLst>
            <pc:docMk/>
            <pc:sldMk cId="479150553" sldId="319"/>
            <ac:grpSpMk id="74" creationId="{1D78AEBE-1272-CB49-8B8F-E437F51FD1B4}"/>
          </ac:grpSpMkLst>
        </pc:grpChg>
        <pc:grpChg chg="del mod">
          <ac:chgData name="増山 直輝" userId="87f0ca9226daf908" providerId="LiveId" clId="{1E9F3211-B524-F24D-9FE0-FD91ADA29BC9}" dt="2020-10-18T05:38:23.594" v="5362" actId="478"/>
          <ac:grpSpMkLst>
            <pc:docMk/>
            <pc:sldMk cId="479150553" sldId="319"/>
            <ac:grpSpMk id="77" creationId="{EFDA6EBB-A70D-374F-9976-AC3B952D2078}"/>
          </ac:grpSpMkLst>
        </pc:grpChg>
        <pc:grpChg chg="del mod">
          <ac:chgData name="増山 直輝" userId="87f0ca9226daf908" providerId="LiveId" clId="{1E9F3211-B524-F24D-9FE0-FD91ADA29BC9}" dt="2020-10-18T05:38:02.895" v="5351" actId="478"/>
          <ac:grpSpMkLst>
            <pc:docMk/>
            <pc:sldMk cId="479150553" sldId="319"/>
            <ac:grpSpMk id="80" creationId="{6BC2254C-A540-364E-B657-AD6200406BD0}"/>
          </ac:grpSpMkLst>
        </pc:grpChg>
        <pc:grpChg chg="del mod">
          <ac:chgData name="増山 直輝" userId="87f0ca9226daf908" providerId="LiveId" clId="{1E9F3211-B524-F24D-9FE0-FD91ADA29BC9}" dt="2020-10-18T05:38:16.128" v="5358" actId="478"/>
          <ac:grpSpMkLst>
            <pc:docMk/>
            <pc:sldMk cId="479150553" sldId="319"/>
            <ac:grpSpMk id="83" creationId="{32100C9D-E670-E54A-AF4E-57BB12BDD1A2}"/>
          </ac:grpSpMkLst>
        </pc:grpChg>
        <pc:grpChg chg="del mod">
          <ac:chgData name="増山 直輝" userId="87f0ca9226daf908" providerId="LiveId" clId="{1E9F3211-B524-F24D-9FE0-FD91ADA29BC9}" dt="2020-10-18T05:38:06.058" v="5353" actId="478"/>
          <ac:grpSpMkLst>
            <pc:docMk/>
            <pc:sldMk cId="479150553" sldId="319"/>
            <ac:grpSpMk id="86" creationId="{B518B9C1-EBFD-F04A-BDCA-182BFB53A435}"/>
          </ac:grpSpMkLst>
        </pc:grpChg>
        <pc:grpChg chg="del mod">
          <ac:chgData name="増山 直輝" userId="87f0ca9226daf908" providerId="LiveId" clId="{1E9F3211-B524-F24D-9FE0-FD91ADA29BC9}" dt="2020-10-18T05:38:08.543" v="5354" actId="478"/>
          <ac:grpSpMkLst>
            <pc:docMk/>
            <pc:sldMk cId="479150553" sldId="319"/>
            <ac:grpSpMk id="89" creationId="{64CC45CB-24F6-344E-B8BE-160B17AFBEB8}"/>
          </ac:grpSpMkLst>
        </pc:grpChg>
        <pc:grpChg chg="del mod">
          <ac:chgData name="増山 直輝" userId="87f0ca9226daf908" providerId="LiveId" clId="{1E9F3211-B524-F24D-9FE0-FD91ADA29BC9}" dt="2020-10-18T05:38:10.561" v="5355" actId="478"/>
          <ac:grpSpMkLst>
            <pc:docMk/>
            <pc:sldMk cId="479150553" sldId="319"/>
            <ac:grpSpMk id="92" creationId="{84ED7F0C-447A-C64F-A963-AD3990212E0B}"/>
          </ac:grpSpMkLst>
        </pc:grpChg>
        <pc:grpChg chg="del mod">
          <ac:chgData name="増山 直輝" userId="87f0ca9226daf908" providerId="LiveId" clId="{1E9F3211-B524-F24D-9FE0-FD91ADA29BC9}" dt="2020-10-18T05:38:12.120" v="5356" actId="478"/>
          <ac:grpSpMkLst>
            <pc:docMk/>
            <pc:sldMk cId="479150553" sldId="319"/>
            <ac:grpSpMk id="95" creationId="{91E9CB58-A9B5-C943-B4F5-EAECC67A4E5E}"/>
          </ac:grpSpMkLst>
        </pc:grpChg>
        <pc:grpChg chg="del mod">
          <ac:chgData name="増山 直輝" userId="87f0ca9226daf908" providerId="LiveId" clId="{1E9F3211-B524-F24D-9FE0-FD91ADA29BC9}" dt="2020-10-18T05:38:14.384" v="5357" actId="478"/>
          <ac:grpSpMkLst>
            <pc:docMk/>
            <pc:sldMk cId="479150553" sldId="319"/>
            <ac:grpSpMk id="98" creationId="{6738904C-4BCA-3E47-A4C5-9B6AE0D205EF}"/>
          </ac:grpSpMkLst>
        </pc:grpChg>
        <pc:grpChg chg="del mod">
          <ac:chgData name="増山 直輝" userId="87f0ca9226daf908" providerId="LiveId" clId="{1E9F3211-B524-F24D-9FE0-FD91ADA29BC9}" dt="2020-10-18T05:38:25.275" v="5363" actId="478"/>
          <ac:grpSpMkLst>
            <pc:docMk/>
            <pc:sldMk cId="479150553" sldId="319"/>
            <ac:grpSpMk id="101" creationId="{B1EADF6E-83F4-724D-B31D-4D530BA5228F}"/>
          </ac:grpSpMkLst>
        </pc:grpChg>
        <pc:grpChg chg="del mod">
          <ac:chgData name="増山 直輝" userId="87f0ca9226daf908" providerId="LiveId" clId="{1E9F3211-B524-F24D-9FE0-FD91ADA29BC9}" dt="2020-10-18T05:38:27.604" v="5364" actId="478"/>
          <ac:grpSpMkLst>
            <pc:docMk/>
            <pc:sldMk cId="479150553" sldId="319"/>
            <ac:grpSpMk id="104" creationId="{606F7102-E26D-BC48-8723-B6FF18A29FBF}"/>
          </ac:grpSpMkLst>
        </pc:grpChg>
        <pc:grpChg chg="del mod">
          <ac:chgData name="増山 直輝" userId="87f0ca9226daf908" providerId="LiveId" clId="{1E9F3211-B524-F24D-9FE0-FD91ADA29BC9}" dt="2020-10-18T05:38:28.976" v="5365" actId="478"/>
          <ac:grpSpMkLst>
            <pc:docMk/>
            <pc:sldMk cId="479150553" sldId="319"/>
            <ac:grpSpMk id="107" creationId="{80D44980-5664-144B-B941-0111E51D9DC2}"/>
          </ac:grpSpMkLst>
        </pc:grpChg>
        <pc:grpChg chg="del mod">
          <ac:chgData name="増山 直輝" userId="87f0ca9226daf908" providerId="LiveId" clId="{1E9F3211-B524-F24D-9FE0-FD91ADA29BC9}" dt="2020-10-18T05:38:22.237" v="5361" actId="478"/>
          <ac:grpSpMkLst>
            <pc:docMk/>
            <pc:sldMk cId="479150553" sldId="319"/>
            <ac:grpSpMk id="110" creationId="{0F5E746E-6C7D-9E43-9754-753B53D106D4}"/>
          </ac:grpSpMkLst>
        </pc:grpChg>
        <pc:picChg chg="mod">
          <ac:chgData name="増山 直輝" userId="87f0ca9226daf908" providerId="LiveId" clId="{1E9F3211-B524-F24D-9FE0-FD91ADA29BC9}" dt="2020-10-18T03:06:02.959" v="5195" actId="1076"/>
          <ac:picMkLst>
            <pc:docMk/>
            <pc:sldMk cId="479150553" sldId="319"/>
            <ac:picMk id="124" creationId="{232CF289-72BF-DA42-8EBC-5251B5141F7E}"/>
          </ac:picMkLst>
        </pc:picChg>
      </pc:sldChg>
      <pc:sldChg chg="addSp delSp modSp add del mod">
        <pc:chgData name="増山 直輝" userId="87f0ca9226daf908" providerId="LiveId" clId="{1E9F3211-B524-F24D-9FE0-FD91ADA29BC9}" dt="2020-10-18T09:11:55.224" v="7293" actId="2696"/>
        <pc:sldMkLst>
          <pc:docMk/>
          <pc:sldMk cId="2925800458" sldId="320"/>
        </pc:sldMkLst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14" creationId="{2F138656-BF96-D743-96BC-E5698DB4A0FA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15" creationId="{CEB88CF0-A480-AB4E-B453-8A841DC67CA7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17" creationId="{24A1761B-262D-2F45-812E-EAB8A787DC5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18" creationId="{62D14D12-F59F-1F46-90FA-23149CC225D9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20" creationId="{F9A78B1A-CF0D-5D4F-A53A-425D99B51F19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21" creationId="{BE071C11-492F-9044-A487-0B28908A491D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23" creationId="{FAD7276C-8F5D-D54B-B472-82D8500CB937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25" creationId="{47775C4C-81FB-D949-91EC-B60AD3412F64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1" creationId="{1334A8EE-FACC-6842-8A18-36B4C454C29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2" creationId="{7AAEF0C0-1C3C-C24B-B6A2-6AB9EBEFD1B5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4" creationId="{C28C2899-28F1-BE4D-9A0C-31F683B98AE0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5" creationId="{3305E133-75BB-CD41-B384-A3F70997643A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7" creationId="{03665E21-0268-3C42-A39D-10E33C683659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38" creationId="{BC323A55-B8FF-F244-9D4C-E07D97E310DE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0" creationId="{7BFD89E0-24D5-B349-BA74-A08A798A0900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1" creationId="{5665572C-97F8-F948-A9E0-19B3DFD9704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3" creationId="{9841BE07-05ED-DA4B-854A-2C7BC84DB1A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4" creationId="{7CB88C8C-3F2B-1D42-A9AE-6626763A5304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6" creationId="{0B77E189-FF8D-3547-8367-7A366D2112EA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7" creationId="{DF6F1F72-3D05-9542-88D2-B03F9371D0E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49" creationId="{D5538A61-315D-E040-902D-7D3A8F3C1B88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0" creationId="{A2F0C168-CBBE-674A-BD25-E6C83F3DF964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2" creationId="{9C3DD07E-5FCB-554C-A43A-F6DDF391FE21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3" creationId="{B8D4FA40-F908-2E48-8D28-6EA0757BBC27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5" creationId="{81F97F66-A166-7D4A-91F2-FD5AA6BDDF03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6" creationId="{90BB62F8-ABB7-1F4A-8BCC-F6DFB7DC6D69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58" creationId="{B4A2B639-88E4-BD47-9E1D-F0B623DE4F3A}"/>
          </ac:spMkLst>
        </pc:spChg>
        <pc:spChg chg="mod">
          <ac:chgData name="増山 直輝" userId="87f0ca9226daf908" providerId="LiveId" clId="{1E9F3211-B524-F24D-9FE0-FD91ADA29BC9}" dt="2020-10-18T05:54:15.645" v="5678" actId="20577"/>
          <ac:spMkLst>
            <pc:docMk/>
            <pc:sldMk cId="2925800458" sldId="320"/>
            <ac:spMk id="159" creationId="{EEEC1C7B-C28F-2B43-9514-16B8159D4F7B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1" creationId="{B9340A7E-222D-3D4C-A4CA-A9CA220BBF40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2" creationId="{ECA62BE5-D9C1-AB4E-B321-603096DBDAB2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4" creationId="{384FE5DA-F220-C34C-921A-30B6F689AD2B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5" creationId="{D46DE362-B38A-AF48-8C06-6333ADF94BA5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7" creationId="{FF1E3482-A02E-1447-A785-7EA8D947038C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68" creationId="{94BB92AD-4CE9-1545-8308-EAE10EEBA38E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70" creationId="{BBF67CC2-2D4D-DA48-98E4-52C73BA11B1C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71" creationId="{56D3E677-53C5-F646-AA14-B7D40B55A5C9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73" creationId="{C74B6B4B-FCC9-EA4C-B395-4BE1B7738FCE}"/>
          </ac:spMkLst>
        </pc:spChg>
        <pc:spChg chg="mod">
          <ac:chgData name="増山 直輝" userId="87f0ca9226daf908" providerId="LiveId" clId="{1E9F3211-B524-F24D-9FE0-FD91ADA29BC9}" dt="2020-10-18T03:06:26.967" v="5213"/>
          <ac:spMkLst>
            <pc:docMk/>
            <pc:sldMk cId="2925800458" sldId="320"/>
            <ac:spMk id="174" creationId="{3301A548-CAF0-9E44-A01B-CB797D18FCF1}"/>
          </ac:spMkLst>
        </pc:s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4" creationId="{ED39B0FA-F91C-5948-A13E-731190A75213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59" creationId="{E71019FB-D76E-4E49-8511-CD7CBE9A1968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62" creationId="{307D3086-F92E-154C-A67E-F6DBAC0302B1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65" creationId="{95BB7D36-7BE3-E344-85BB-50F67A1F87A0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68" creationId="{3D50CC38-6FD0-FC4D-A00D-C83E097C20EE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71" creationId="{C3D61008-77D8-1544-A1EB-4E9CC19BC928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74" creationId="{1D78AEBE-1272-CB49-8B8F-E437F51FD1B4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77" creationId="{EFDA6EBB-A70D-374F-9976-AC3B952D2078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80" creationId="{6BC2254C-A540-364E-B657-AD6200406BD0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83" creationId="{32100C9D-E670-E54A-AF4E-57BB12BDD1A2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86" creationId="{B518B9C1-EBFD-F04A-BDCA-182BFB53A435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89" creationId="{64CC45CB-24F6-344E-B8BE-160B17AFBEB8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92" creationId="{84ED7F0C-447A-C64F-A963-AD3990212E0B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95" creationId="{91E9CB58-A9B5-C943-B4F5-EAECC67A4E5E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98" creationId="{6738904C-4BCA-3E47-A4C5-9B6AE0D205EF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101" creationId="{B1EADF6E-83F4-724D-B31D-4D530BA5228F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104" creationId="{606F7102-E26D-BC48-8723-B6FF18A29FBF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107" creationId="{80D44980-5664-144B-B941-0111E51D9DC2}"/>
          </ac:grpSpMkLst>
        </pc:grpChg>
        <pc:grpChg chg="del">
          <ac:chgData name="増山 直輝" userId="87f0ca9226daf908" providerId="LiveId" clId="{1E9F3211-B524-F24D-9FE0-FD91ADA29BC9}" dt="2020-10-18T03:06:26.554" v="5212" actId="478"/>
          <ac:grpSpMkLst>
            <pc:docMk/>
            <pc:sldMk cId="2925800458" sldId="320"/>
            <ac:grpSpMk id="110" creationId="{0F5E746E-6C7D-9E43-9754-753B53D106D4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13" creationId="{BB22F576-0762-7944-89C8-0BFF862750EE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16" creationId="{26487A69-1C63-014F-9B44-73666715DD5D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19" creationId="{C6CAAE10-A6FD-F14A-8783-0F8512F96115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22" creationId="{AC534DA6-DBD6-CD4B-8659-9C04BC329059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30" creationId="{51E5F5B3-A1B8-9745-B5AE-20BA434E1205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33" creationId="{F839D060-B53C-0040-9A74-E3134FE91591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36" creationId="{1DC52156-737C-2744-BA42-5F999B1C0256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39" creationId="{4EFB741A-37F4-884B-82F0-499C99124835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42" creationId="{B09E0C66-1E22-584C-BDFB-C30F0FD8CB08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45" creationId="{B4595DC2-B0F4-044D-A06A-B2D696011DBF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48" creationId="{C26C15FD-4FE0-E54B-A6A6-97A35784A80B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51" creationId="{60A395E1-13F0-1948-9ADC-4CF0A911A249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54" creationId="{82AFC360-95AB-5743-A6FC-18EF8E0FB33B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57" creationId="{A4E191D1-E47A-D347-B164-F7A2AA49B40C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60" creationId="{85D5CA90-D5F5-634F-B122-7265D66BB4D3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63" creationId="{C04DFE2F-5A00-4E48-B7CC-FE59D18F0C0B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66" creationId="{ACF4C4A8-D8A2-A847-B666-C2FD72AB8FB1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69" creationId="{554C53FC-A542-A044-9F71-359E53DE48C0}"/>
          </ac:grpSpMkLst>
        </pc:grpChg>
        <pc:grpChg chg="add mod">
          <ac:chgData name="増山 直輝" userId="87f0ca9226daf908" providerId="LiveId" clId="{1E9F3211-B524-F24D-9FE0-FD91ADA29BC9}" dt="2020-10-18T03:06:26.967" v="5213"/>
          <ac:grpSpMkLst>
            <pc:docMk/>
            <pc:sldMk cId="2925800458" sldId="320"/>
            <ac:grpSpMk id="172" creationId="{BC45E775-E94B-5146-B855-EFF9461F240A}"/>
          </ac:grpSpMkLst>
        </pc:grpChg>
        <pc:picChg chg="del">
          <ac:chgData name="増山 直輝" userId="87f0ca9226daf908" providerId="LiveId" clId="{1E9F3211-B524-F24D-9FE0-FD91ADA29BC9}" dt="2020-10-18T03:06:26.554" v="5212" actId="478"/>
          <ac:picMkLst>
            <pc:docMk/>
            <pc:sldMk cId="2925800458" sldId="320"/>
            <ac:picMk id="124" creationId="{232CF289-72BF-DA42-8EBC-5251B5141F7E}"/>
          </ac:picMkLst>
        </pc:picChg>
        <pc:picChg chg="add mod">
          <ac:chgData name="増山 直輝" userId="87f0ca9226daf908" providerId="LiveId" clId="{1E9F3211-B524-F24D-9FE0-FD91ADA29BC9}" dt="2020-10-18T03:06:34.463" v="5215" actId="14100"/>
          <ac:picMkLst>
            <pc:docMk/>
            <pc:sldMk cId="2925800458" sldId="320"/>
            <ac:picMk id="175" creationId="{DC58E26F-E056-8045-94E5-5EAAFD2640C8}"/>
          </ac:picMkLst>
        </pc:picChg>
      </pc:sldChg>
      <pc:sldChg chg="addSp delSp modSp add del mod">
        <pc:chgData name="増山 直輝" userId="87f0ca9226daf908" providerId="LiveId" clId="{1E9F3211-B524-F24D-9FE0-FD91ADA29BC9}" dt="2020-10-18T08:25:39.998" v="6439" actId="2696"/>
        <pc:sldMkLst>
          <pc:docMk/>
          <pc:sldMk cId="763692972" sldId="321"/>
        </pc:sldMkLst>
        <pc:spChg chg="add mod">
          <ac:chgData name="増山 直輝" userId="87f0ca9226daf908" providerId="LiveId" clId="{1E9F3211-B524-F24D-9FE0-FD91ADA29BC9}" dt="2020-10-18T08:25:02.856" v="6438" actId="1076"/>
          <ac:spMkLst>
            <pc:docMk/>
            <pc:sldMk cId="763692972" sldId="321"/>
            <ac:spMk id="3" creationId="{BA15B69B-50E0-8C49-AC8E-1879A46625BD}"/>
          </ac:spMkLst>
        </pc:spChg>
        <pc:spChg chg="add mod">
          <ac:chgData name="増山 直輝" userId="87f0ca9226daf908" providerId="LiveId" clId="{1E9F3211-B524-F24D-9FE0-FD91ADA29BC9}" dt="2020-10-18T08:25:02.856" v="6438" actId="1076"/>
          <ac:spMkLst>
            <pc:docMk/>
            <pc:sldMk cId="763692972" sldId="321"/>
            <ac:spMk id="25" creationId="{48B2537D-C00D-5B43-8194-05C28B0A277E}"/>
          </ac:spMkLst>
        </pc:spChg>
        <pc:spChg chg="mod">
          <ac:chgData name="増山 直輝" userId="87f0ca9226daf908" providerId="LiveId" clId="{1E9F3211-B524-F24D-9FE0-FD91ADA29BC9}" dt="2020-10-18T03:13:55.768" v="5331" actId="1582"/>
          <ac:spMkLst>
            <pc:docMk/>
            <pc:sldMk cId="763692972" sldId="321"/>
            <ac:spMk id="87" creationId="{31C89D06-8FF8-954E-A9AC-7CF789C29433}"/>
          </ac:spMkLst>
        </pc:spChg>
        <pc:spChg chg="mod">
          <ac:chgData name="増山 直輝" userId="87f0ca9226daf908" providerId="LiveId" clId="{1E9F3211-B524-F24D-9FE0-FD91ADA29BC9}" dt="2020-10-18T03:14:09.572" v="5335" actId="1582"/>
          <ac:spMkLst>
            <pc:docMk/>
            <pc:sldMk cId="763692972" sldId="321"/>
            <ac:spMk id="90" creationId="{EFDE3D1E-A61E-3F44-BE70-B0C8A8005C14}"/>
          </ac:spMkLst>
        </pc:spChg>
        <pc:spChg chg="mod">
          <ac:chgData name="増山 直輝" userId="87f0ca9226daf908" providerId="LiveId" clId="{1E9F3211-B524-F24D-9FE0-FD91ADA29BC9}" dt="2020-10-18T03:11:40.091" v="5306" actId="208"/>
          <ac:spMkLst>
            <pc:docMk/>
            <pc:sldMk cId="763692972" sldId="321"/>
            <ac:spMk id="93" creationId="{45504611-56CB-954B-9C9D-7F24BF75E625}"/>
          </ac:spMkLst>
        </pc:spChg>
        <pc:spChg chg="mod">
          <ac:chgData name="増山 直輝" userId="87f0ca9226daf908" providerId="LiveId" clId="{1E9F3211-B524-F24D-9FE0-FD91ADA29BC9}" dt="2020-10-18T03:14:15.994" v="5337" actId="208"/>
          <ac:spMkLst>
            <pc:docMk/>
            <pc:sldMk cId="763692972" sldId="321"/>
            <ac:spMk id="96" creationId="{D8310636-C83C-6B4F-936A-F9589D3A852F}"/>
          </ac:spMkLst>
        </pc:spChg>
        <pc:spChg chg="mod">
          <ac:chgData name="増山 直輝" userId="87f0ca9226daf908" providerId="LiveId" clId="{1E9F3211-B524-F24D-9FE0-FD91ADA29BC9}" dt="2020-10-18T05:54:02.846" v="5674" actId="20577"/>
          <ac:spMkLst>
            <pc:docMk/>
            <pc:sldMk cId="763692972" sldId="321"/>
            <ac:spMk id="97" creationId="{458F3A78-8A94-8341-8FF7-0CB1507F6174}"/>
          </ac:spMkLst>
        </pc:spChg>
        <pc:spChg chg="mod">
          <ac:chgData name="増山 直輝" userId="87f0ca9226daf908" providerId="LiveId" clId="{1E9F3211-B524-F24D-9FE0-FD91ADA29BC9}" dt="2020-10-18T03:14:03.148" v="5333" actId="1582"/>
          <ac:spMkLst>
            <pc:docMk/>
            <pc:sldMk cId="763692972" sldId="321"/>
            <ac:spMk id="99" creationId="{7E3ADD8B-1309-3D47-BADA-C5045355EBE8}"/>
          </ac:spMkLst>
        </pc:spChg>
        <pc:spChg chg="add del mod">
          <ac:chgData name="増山 直輝" userId="87f0ca9226daf908" providerId="LiveId" clId="{1E9F3211-B524-F24D-9FE0-FD91ADA29BC9}" dt="2020-10-18T03:09:37.943" v="5286" actId="478"/>
          <ac:spMkLst>
            <pc:docMk/>
            <pc:sldMk cId="763692972" sldId="321"/>
            <ac:spMk id="113" creationId="{AECBCCC7-66F7-AD49-95BB-363D65668B9F}"/>
          </ac:spMkLst>
        </pc:spChg>
        <pc:spChg chg="add mod">
          <ac:chgData name="増山 直輝" userId="87f0ca9226daf908" providerId="LiveId" clId="{1E9F3211-B524-F24D-9FE0-FD91ADA29BC9}" dt="2020-10-18T06:22:03.223" v="6377"/>
          <ac:spMkLst>
            <pc:docMk/>
            <pc:sldMk cId="763692972" sldId="321"/>
            <ac:spMk id="114" creationId="{AC8A7889-908D-A74A-A8AA-F78D4F036099}"/>
          </ac:spMkLst>
        </pc:spChg>
        <pc:spChg chg="add mod">
          <ac:chgData name="増山 直輝" userId="87f0ca9226daf908" providerId="LiveId" clId="{1E9F3211-B524-F24D-9FE0-FD91ADA29BC9}" dt="2020-10-18T03:09:38.386" v="5287"/>
          <ac:spMkLst>
            <pc:docMk/>
            <pc:sldMk cId="763692972" sldId="321"/>
            <ac:spMk id="115" creationId="{6262C9EA-FB46-F346-839F-49100043500B}"/>
          </ac:spMkLst>
        </pc:spChg>
        <pc:spChg chg="add mod">
          <ac:chgData name="増山 直輝" userId="87f0ca9226daf908" providerId="LiveId" clId="{1E9F3211-B524-F24D-9FE0-FD91ADA29BC9}" dt="2020-10-18T08:25:02.856" v="6438" actId="1076"/>
          <ac:spMkLst>
            <pc:docMk/>
            <pc:sldMk cId="763692972" sldId="321"/>
            <ac:spMk id="116" creationId="{DF21ED13-7F23-AA4B-8CB3-FC54D5EE75E5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20" creationId="{2EAF0C1F-9745-9548-8681-24AB3DC41222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21" creationId="{28B92D6E-72AB-074B-AFBA-0A36A1E6467B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22" creationId="{A0C4D4CC-11F7-2D43-BBB6-A259637CED87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23" creationId="{04831220-01A5-3D4C-AAE0-59287DF9452D}"/>
          </ac:spMkLst>
        </pc:spChg>
        <pc:spChg chg="add mod">
          <ac:chgData name="増山 直輝" userId="87f0ca9226daf908" providerId="LiveId" clId="{1E9F3211-B524-F24D-9FE0-FD91ADA29BC9}" dt="2020-10-18T05:45:08.838" v="5574" actId="207"/>
          <ac:spMkLst>
            <pc:docMk/>
            <pc:sldMk cId="763692972" sldId="321"/>
            <ac:spMk id="125" creationId="{5144EF55-16B8-9E46-B6E8-30BE253CE57C}"/>
          </ac:spMkLst>
        </pc:spChg>
        <pc:spChg chg="del">
          <ac:chgData name="増山 直輝" userId="87f0ca9226daf908" providerId="LiveId" clId="{1E9F3211-B524-F24D-9FE0-FD91ADA29BC9}" dt="2020-10-18T03:06:51.029" v="5217" actId="478"/>
          <ac:spMkLst>
            <pc:docMk/>
            <pc:sldMk cId="763692972" sldId="321"/>
            <ac:spMk id="126" creationId="{650F40B9-635D-E642-AF21-949EA056FE55}"/>
          </ac:spMkLst>
        </pc:spChg>
        <pc:spChg chg="del mod">
          <ac:chgData name="増山 直輝" userId="87f0ca9226daf908" providerId="LiveId" clId="{1E9F3211-B524-F24D-9FE0-FD91ADA29BC9}" dt="2020-10-18T03:09:37.943" v="5286" actId="478"/>
          <ac:spMkLst>
            <pc:docMk/>
            <pc:sldMk cId="763692972" sldId="321"/>
            <ac:spMk id="127" creationId="{A8DBBA89-0EF5-D243-9B52-0510297B28D3}"/>
          </ac:spMkLst>
        </pc:spChg>
        <pc:spChg chg="del">
          <ac:chgData name="増山 直輝" userId="87f0ca9226daf908" providerId="LiveId" clId="{1E9F3211-B524-F24D-9FE0-FD91ADA29BC9}" dt="2020-10-18T03:06:51.029" v="5217" actId="478"/>
          <ac:spMkLst>
            <pc:docMk/>
            <pc:sldMk cId="763692972" sldId="321"/>
            <ac:spMk id="128" creationId="{D5F755A7-0894-E944-B724-852599816192}"/>
          </ac:spMkLst>
        </pc:spChg>
        <pc:spChg chg="del">
          <ac:chgData name="増山 直輝" userId="87f0ca9226daf908" providerId="LiveId" clId="{1E9F3211-B524-F24D-9FE0-FD91ADA29BC9}" dt="2020-10-18T03:06:51.029" v="5217" actId="478"/>
          <ac:spMkLst>
            <pc:docMk/>
            <pc:sldMk cId="763692972" sldId="321"/>
            <ac:spMk id="129" creationId="{D9D6EC7E-47FB-E940-AA9D-4C1872763F48}"/>
          </ac:spMkLst>
        </pc:spChg>
        <pc:spChg chg="add mod">
          <ac:chgData name="増山 直輝" userId="87f0ca9226daf908" providerId="LiveId" clId="{1E9F3211-B524-F24D-9FE0-FD91ADA29BC9}" dt="2020-10-18T05:48:00.742" v="5606"/>
          <ac:spMkLst>
            <pc:docMk/>
            <pc:sldMk cId="763692972" sldId="321"/>
            <ac:spMk id="130" creationId="{E5C21D6B-7598-FA40-989B-C68F4026F777}"/>
          </ac:spMkLst>
        </pc:spChg>
        <pc:spChg chg="add mod">
          <ac:chgData name="増山 直輝" userId="87f0ca9226daf908" providerId="LiveId" clId="{1E9F3211-B524-F24D-9FE0-FD91ADA29BC9}" dt="2020-10-18T05:45:52.519" v="5604" actId="1038"/>
          <ac:spMkLst>
            <pc:docMk/>
            <pc:sldMk cId="763692972" sldId="321"/>
            <ac:spMk id="131" creationId="{D942509E-92E6-7243-BC17-D7F597358407}"/>
          </ac:spMkLst>
        </pc:spChg>
        <pc:spChg chg="add del mod">
          <ac:chgData name="増山 直輝" userId="87f0ca9226daf908" providerId="LiveId" clId="{1E9F3211-B524-F24D-9FE0-FD91ADA29BC9}" dt="2020-10-18T05:50:13.535" v="5633" actId="478"/>
          <ac:spMkLst>
            <pc:docMk/>
            <pc:sldMk cId="763692972" sldId="321"/>
            <ac:spMk id="132" creationId="{B6078F14-6AC1-D542-BAC5-EFCB9E0153B9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33" creationId="{B167C562-A41F-F94B-8E39-E4A29104DBA2}"/>
          </ac:spMkLst>
        </pc:spChg>
        <pc:spChg chg="add mod">
          <ac:chgData name="増山 直輝" userId="87f0ca9226daf908" providerId="LiveId" clId="{1E9F3211-B524-F24D-9FE0-FD91ADA29BC9}" dt="2020-10-18T06:06:37.821" v="5923" actId="1036"/>
          <ac:spMkLst>
            <pc:docMk/>
            <pc:sldMk cId="763692972" sldId="321"/>
            <ac:spMk id="134" creationId="{1E5EAAD4-AC4B-8640-8D4E-92D5FDCD99B7}"/>
          </ac:spMkLst>
        </pc:spChg>
        <pc:spChg chg="add mod">
          <ac:chgData name="増山 直輝" userId="87f0ca9226daf908" providerId="LiveId" clId="{1E9F3211-B524-F24D-9FE0-FD91ADA29BC9}" dt="2020-10-18T06:01:31.191" v="5858" actId="1036"/>
          <ac:spMkLst>
            <pc:docMk/>
            <pc:sldMk cId="763692972" sldId="321"/>
            <ac:spMk id="135" creationId="{1D9FC5B7-BA83-6D4C-9A60-EE407784DBCC}"/>
          </ac:spMkLst>
        </pc:spChg>
        <pc:spChg chg="add mod">
          <ac:chgData name="増山 直輝" userId="87f0ca9226daf908" providerId="LiveId" clId="{1E9F3211-B524-F24D-9FE0-FD91ADA29BC9}" dt="2020-10-18T06:01:18.908" v="5848"/>
          <ac:spMkLst>
            <pc:docMk/>
            <pc:sldMk cId="763692972" sldId="321"/>
            <ac:spMk id="136" creationId="{AF05C02B-46CA-B440-82B9-26FCD4A5D012}"/>
          </ac:spMkLst>
        </pc:s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4" creationId="{ED39B0FA-F91C-5948-A13E-731190A75213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59" creationId="{E71019FB-D76E-4E49-8511-CD7CBE9A1968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62" creationId="{307D3086-F92E-154C-A67E-F6DBAC0302B1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65" creationId="{95BB7D36-7BE3-E344-85BB-50F67A1F87A0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68" creationId="{3D50CC38-6FD0-FC4D-A00D-C83E097C20EE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71" creationId="{C3D61008-77D8-1544-A1EB-4E9CC19BC928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74" creationId="{1D78AEBE-1272-CB49-8B8F-E437F51FD1B4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77" creationId="{EFDA6EBB-A70D-374F-9976-AC3B952D2078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80" creationId="{6BC2254C-A540-364E-B657-AD6200406BD0}"/>
          </ac:grpSpMkLst>
        </pc:grpChg>
        <pc:grpChg chg="del">
          <ac:chgData name="増山 直輝" userId="87f0ca9226daf908" providerId="LiveId" clId="{1E9F3211-B524-F24D-9FE0-FD91ADA29BC9}" dt="2020-10-18T08:24:54.004" v="6436" actId="478"/>
          <ac:grpSpMkLst>
            <pc:docMk/>
            <pc:sldMk cId="763692972" sldId="321"/>
            <ac:grpSpMk id="83" creationId="{32100C9D-E670-E54A-AF4E-57BB12BDD1A2}"/>
          </ac:grpSpMkLst>
        </pc:grpChg>
        <pc:grpChg chg="mod">
          <ac:chgData name="増山 直輝" userId="87f0ca9226daf908" providerId="LiveId" clId="{1E9F3211-B524-F24D-9FE0-FD91ADA29BC9}" dt="2020-10-18T08:25:02.856" v="6438" actId="1076"/>
          <ac:grpSpMkLst>
            <pc:docMk/>
            <pc:sldMk cId="763692972" sldId="321"/>
            <ac:grpSpMk id="86" creationId="{B518B9C1-EBFD-F04A-BDCA-182BFB53A435}"/>
          </ac:grpSpMkLst>
        </pc:grpChg>
        <pc:grpChg chg="mod">
          <ac:chgData name="増山 直輝" userId="87f0ca9226daf908" providerId="LiveId" clId="{1E9F3211-B524-F24D-9FE0-FD91ADA29BC9}" dt="2020-10-18T08:25:02.856" v="6438" actId="1076"/>
          <ac:grpSpMkLst>
            <pc:docMk/>
            <pc:sldMk cId="763692972" sldId="321"/>
            <ac:grpSpMk id="89" creationId="{64CC45CB-24F6-344E-B8BE-160B17AFBEB8}"/>
          </ac:grpSpMkLst>
        </pc:grpChg>
        <pc:grpChg chg="mod">
          <ac:chgData name="増山 直輝" userId="87f0ca9226daf908" providerId="LiveId" clId="{1E9F3211-B524-F24D-9FE0-FD91ADA29BC9}" dt="2020-10-18T08:25:02.856" v="6438" actId="1076"/>
          <ac:grpSpMkLst>
            <pc:docMk/>
            <pc:sldMk cId="763692972" sldId="321"/>
            <ac:grpSpMk id="92" creationId="{84ED7F0C-447A-C64F-A963-AD3990212E0B}"/>
          </ac:grpSpMkLst>
        </pc:grpChg>
        <pc:grpChg chg="mod">
          <ac:chgData name="増山 直輝" userId="87f0ca9226daf908" providerId="LiveId" clId="{1E9F3211-B524-F24D-9FE0-FD91ADA29BC9}" dt="2020-10-18T08:25:02.856" v="6438" actId="1076"/>
          <ac:grpSpMkLst>
            <pc:docMk/>
            <pc:sldMk cId="763692972" sldId="321"/>
            <ac:grpSpMk id="95" creationId="{91E9CB58-A9B5-C943-B4F5-EAECC67A4E5E}"/>
          </ac:grpSpMkLst>
        </pc:grpChg>
        <pc:grpChg chg="mod">
          <ac:chgData name="増山 直輝" userId="87f0ca9226daf908" providerId="LiveId" clId="{1E9F3211-B524-F24D-9FE0-FD91ADA29BC9}" dt="2020-10-18T08:25:02.856" v="6438" actId="1076"/>
          <ac:grpSpMkLst>
            <pc:docMk/>
            <pc:sldMk cId="763692972" sldId="321"/>
            <ac:grpSpMk id="98" creationId="{6738904C-4BCA-3E47-A4C5-9B6AE0D205EF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101" creationId="{B1EADF6E-83F4-724D-B31D-4D530BA5228F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104" creationId="{606F7102-E26D-BC48-8723-B6FF18A29FBF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107" creationId="{80D44980-5664-144B-B941-0111E51D9DC2}"/>
          </ac:grpSpMkLst>
        </pc:grpChg>
        <pc:grpChg chg="del">
          <ac:chgData name="増山 直輝" userId="87f0ca9226daf908" providerId="LiveId" clId="{1E9F3211-B524-F24D-9FE0-FD91ADA29BC9}" dt="2020-10-18T08:24:52.012" v="6435" actId="478"/>
          <ac:grpSpMkLst>
            <pc:docMk/>
            <pc:sldMk cId="763692972" sldId="321"/>
            <ac:grpSpMk id="110" creationId="{0F5E746E-6C7D-9E43-9754-753B53D106D4}"/>
          </ac:grpSpMkLst>
        </pc:grpChg>
        <pc:graphicFrameChg chg="add del mod modGraphic">
          <ac:chgData name="増山 直輝" userId="87f0ca9226daf908" providerId="LiveId" clId="{1E9F3211-B524-F24D-9FE0-FD91ADA29BC9}" dt="2020-10-18T05:58:41.130" v="5822" actId="478"/>
          <ac:graphicFrameMkLst>
            <pc:docMk/>
            <pc:sldMk cId="763692972" sldId="321"/>
            <ac:graphicFrameMk id="24" creationId="{72B800A4-FF9E-CA40-B691-42DC53B15B7A}"/>
          </ac:graphicFrameMkLst>
        </pc:graphicFrameChg>
        <pc:graphicFrameChg chg="add mod modGraphic">
          <ac:chgData name="増山 直輝" userId="87f0ca9226daf908" providerId="LiveId" clId="{1E9F3211-B524-F24D-9FE0-FD91ADA29BC9}" dt="2020-10-18T06:05:43.160" v="5918" actId="255"/>
          <ac:graphicFrameMkLst>
            <pc:docMk/>
            <pc:sldMk cId="763692972" sldId="321"/>
            <ac:graphicFrameMk id="137" creationId="{7A7625A3-48E9-7F43-B971-2A97CEE47A2B}"/>
          </ac:graphicFrameMkLst>
        </pc:graphicFrameChg>
        <pc:picChg chg="del">
          <ac:chgData name="増山 直輝" userId="87f0ca9226daf908" providerId="LiveId" clId="{1E9F3211-B524-F24D-9FE0-FD91ADA29BC9}" dt="2020-10-18T08:24:57.026" v="6437" actId="478"/>
          <ac:picMkLst>
            <pc:docMk/>
            <pc:sldMk cId="763692972" sldId="321"/>
            <ac:picMk id="124" creationId="{232CF289-72BF-DA42-8EBC-5251B5141F7E}"/>
          </ac:picMkLst>
        </pc:picChg>
        <pc:cxnChg chg="add mod">
          <ac:chgData name="増山 直輝" userId="87f0ca9226daf908" providerId="LiveId" clId="{1E9F3211-B524-F24D-9FE0-FD91ADA29BC9}" dt="2020-10-18T08:25:02.856" v="6438" actId="1076"/>
          <ac:cxnSpMkLst>
            <pc:docMk/>
            <pc:sldMk cId="763692972" sldId="321"/>
            <ac:cxnSpMk id="6" creationId="{9BCECC3A-29D9-A046-B177-D6DC05AE29BE}"/>
          </ac:cxnSpMkLst>
        </pc:cxnChg>
        <pc:cxnChg chg="add mod">
          <ac:chgData name="増山 直輝" userId="87f0ca9226daf908" providerId="LiveId" clId="{1E9F3211-B524-F24D-9FE0-FD91ADA29BC9}" dt="2020-10-18T08:25:02.856" v="6438" actId="1076"/>
          <ac:cxnSpMkLst>
            <pc:docMk/>
            <pc:sldMk cId="763692972" sldId="321"/>
            <ac:cxnSpMk id="117" creationId="{23B12EE5-013F-AC45-8B1F-12E6A0C2A572}"/>
          </ac:cxnSpMkLst>
        </pc:cxnChg>
        <pc:cxnChg chg="add mod">
          <ac:chgData name="増山 直輝" userId="87f0ca9226daf908" providerId="LiveId" clId="{1E9F3211-B524-F24D-9FE0-FD91ADA29BC9}" dt="2020-10-18T08:25:02.856" v="6438" actId="1076"/>
          <ac:cxnSpMkLst>
            <pc:docMk/>
            <pc:sldMk cId="763692972" sldId="321"/>
            <ac:cxnSpMk id="118" creationId="{B968FDE9-D80B-9840-B867-2EC1390820E8}"/>
          </ac:cxnSpMkLst>
        </pc:cxnChg>
        <pc:cxnChg chg="add mod">
          <ac:chgData name="増山 直輝" userId="87f0ca9226daf908" providerId="LiveId" clId="{1E9F3211-B524-F24D-9FE0-FD91ADA29BC9}" dt="2020-10-18T08:25:02.856" v="6438" actId="1076"/>
          <ac:cxnSpMkLst>
            <pc:docMk/>
            <pc:sldMk cId="763692972" sldId="321"/>
            <ac:cxnSpMk id="119" creationId="{64F7695F-8CD4-3F4A-9FB1-023D3314F5CB}"/>
          </ac:cxnSpMkLst>
        </pc:cxnChg>
      </pc:sldChg>
      <pc:sldChg chg="addSp delSp modSp add mod">
        <pc:chgData name="増山 直輝" userId="87f0ca9226daf908" providerId="LiveId" clId="{1E9F3211-B524-F24D-9FE0-FD91ADA29BC9}" dt="2020-10-18T09:25:08.904" v="7709" actId="1036"/>
        <pc:sldMkLst>
          <pc:docMk/>
          <pc:sldMk cId="1761187136" sldId="322"/>
        </pc:sldMkLst>
        <pc:spChg chg="add mod">
          <ac:chgData name="増山 直輝" userId="87f0ca9226daf908" providerId="LiveId" clId="{1E9F3211-B524-F24D-9FE0-FD91ADA29BC9}" dt="2020-10-18T09:25:01.727" v="7705" actId="20577"/>
          <ac:spMkLst>
            <pc:docMk/>
            <pc:sldMk cId="1761187136" sldId="322"/>
            <ac:spMk id="10" creationId="{A96F2DBB-7F24-7B4C-8593-14878CE22CFC}"/>
          </ac:spMkLst>
        </pc:spChg>
        <pc:spChg chg="add mod">
          <ac:chgData name="増山 直輝" userId="87f0ca9226daf908" providerId="LiveId" clId="{1E9F3211-B524-F24D-9FE0-FD91ADA29BC9}" dt="2020-10-18T09:22:01.445" v="7600" actId="1076"/>
          <ac:spMkLst>
            <pc:docMk/>
            <pc:sldMk cId="1761187136" sldId="322"/>
            <ac:spMk id="11" creationId="{40F8442E-EB4E-2449-97B4-914BAD3CC6BC}"/>
          </ac:spMkLst>
        </pc:spChg>
        <pc:spChg chg="add del mod">
          <ac:chgData name="増山 直輝" userId="87f0ca9226daf908" providerId="LiveId" clId="{1E9F3211-B524-F24D-9FE0-FD91ADA29BC9}" dt="2020-10-18T09:23:14.319" v="7643" actId="478"/>
          <ac:spMkLst>
            <pc:docMk/>
            <pc:sldMk cId="1761187136" sldId="322"/>
            <ac:spMk id="12" creationId="{14F3C90C-ED30-0241-AB46-D90BFC73501F}"/>
          </ac:spMkLst>
        </pc:spChg>
        <pc:spChg chg="mod">
          <ac:chgData name="増山 直輝" userId="87f0ca9226daf908" providerId="LiveId" clId="{1E9F3211-B524-F24D-9FE0-FD91ADA29BC9}" dt="2020-10-18T05:54:09.891" v="5676" actId="20577"/>
          <ac:spMkLst>
            <pc:docMk/>
            <pc:sldMk cId="1761187136" sldId="322"/>
            <ac:spMk id="97" creationId="{458F3A78-8A94-8341-8FF7-0CB1507F6174}"/>
          </ac:spMkLst>
        </pc:spChg>
        <pc:spChg chg="add mod">
          <ac:chgData name="増山 直輝" userId="87f0ca9226daf908" providerId="LiveId" clId="{1E9F3211-B524-F24D-9FE0-FD91ADA29BC9}" dt="2020-10-18T09:10:41.894" v="7259" actId="20577"/>
          <ac:spMkLst>
            <pc:docMk/>
            <pc:sldMk cId="1761187136" sldId="322"/>
            <ac:spMk id="113" creationId="{6284DE82-C150-B147-94A7-34E0D0AF7233}"/>
          </ac:spMkLst>
        </pc:spChg>
        <pc:spChg chg="add del mod">
          <ac:chgData name="増山 直輝" userId="87f0ca9226daf908" providerId="LiveId" clId="{1E9F3211-B524-F24D-9FE0-FD91ADA29BC9}" dt="2020-10-18T09:10:44.742" v="7260" actId="478"/>
          <ac:spMkLst>
            <pc:docMk/>
            <pc:sldMk cId="1761187136" sldId="322"/>
            <ac:spMk id="114" creationId="{35B6B117-CC43-6644-8A1F-738B9E3DD981}"/>
          </ac:spMkLst>
        </pc:spChg>
        <pc:spChg chg="add mod">
          <ac:chgData name="増山 直輝" userId="87f0ca9226daf908" providerId="LiveId" clId="{1E9F3211-B524-F24D-9FE0-FD91ADA29BC9}" dt="2020-10-18T09:24:28.880" v="7669" actId="20577"/>
          <ac:spMkLst>
            <pc:docMk/>
            <pc:sldMk cId="1761187136" sldId="322"/>
            <ac:spMk id="116" creationId="{7FAF6B09-345F-FB44-B820-7F502302E8F3}"/>
          </ac:spMkLst>
        </pc:spChg>
        <pc:spChg chg="add mod">
          <ac:chgData name="増山 直輝" userId="87f0ca9226daf908" providerId="LiveId" clId="{1E9F3211-B524-F24D-9FE0-FD91ADA29BC9}" dt="2020-10-18T09:25:08.904" v="7709" actId="1036"/>
          <ac:spMkLst>
            <pc:docMk/>
            <pc:sldMk cId="1761187136" sldId="322"/>
            <ac:spMk id="117" creationId="{3E75A5BB-2A19-EE42-9A3E-DFDF75C6D025}"/>
          </ac:spMkLst>
        </pc:spChg>
        <pc:spChg chg="add mod">
          <ac:chgData name="増山 直輝" userId="87f0ca9226daf908" providerId="LiveId" clId="{1E9F3211-B524-F24D-9FE0-FD91ADA29BC9}" dt="2020-10-18T09:21:47.643" v="7584" actId="1076"/>
          <ac:spMkLst>
            <pc:docMk/>
            <pc:sldMk cId="1761187136" sldId="322"/>
            <ac:spMk id="118" creationId="{BD110FB4-4593-2840-89E3-155324E731C1}"/>
          </ac:spMkLst>
        </pc:spChg>
        <pc:spChg chg="add mod">
          <ac:chgData name="増山 直輝" userId="87f0ca9226daf908" providerId="LiveId" clId="{1E9F3211-B524-F24D-9FE0-FD91ADA29BC9}" dt="2020-10-18T09:22:10.861" v="7604" actId="1076"/>
          <ac:spMkLst>
            <pc:docMk/>
            <pc:sldMk cId="1761187136" sldId="322"/>
            <ac:spMk id="119" creationId="{E4F4DC36-8659-2945-A11D-06795237A4A6}"/>
          </ac:spMkLst>
        </pc:spChg>
        <pc:spChg chg="add mod">
          <ac:chgData name="増山 直輝" userId="87f0ca9226daf908" providerId="LiveId" clId="{1E9F3211-B524-F24D-9FE0-FD91ADA29BC9}" dt="2020-10-18T09:22:12.955" v="7605" actId="20577"/>
          <ac:spMkLst>
            <pc:docMk/>
            <pc:sldMk cId="1761187136" sldId="322"/>
            <ac:spMk id="120" creationId="{49960905-E960-B84C-85C4-D1CAB97CDAD2}"/>
          </ac:spMkLst>
        </pc:spChg>
        <pc:spChg chg="add mod">
          <ac:chgData name="増山 直輝" userId="87f0ca9226daf908" providerId="LiveId" clId="{1E9F3211-B524-F24D-9FE0-FD91ADA29BC9}" dt="2020-10-18T09:24:54.767" v="7703" actId="1076"/>
          <ac:spMkLst>
            <pc:docMk/>
            <pc:sldMk cId="1761187136" sldId="322"/>
            <ac:spMk id="121" creationId="{6B300603-C7F8-B146-A39B-7DF3B2F7E3A7}"/>
          </ac:spMkLst>
        </pc:spChg>
        <pc:spChg chg="del">
          <ac:chgData name="増山 直輝" userId="87f0ca9226daf908" providerId="LiveId" clId="{1E9F3211-B524-F24D-9FE0-FD91ADA29BC9}" dt="2020-10-18T08:30:53.212" v="6487" actId="478"/>
          <ac:spMkLst>
            <pc:docMk/>
            <pc:sldMk cId="1761187136" sldId="322"/>
            <ac:spMk id="126" creationId="{650F40B9-635D-E642-AF21-949EA056FE55}"/>
          </ac:spMkLst>
        </pc:spChg>
        <pc:spChg chg="del mod">
          <ac:chgData name="増山 直輝" userId="87f0ca9226daf908" providerId="LiveId" clId="{1E9F3211-B524-F24D-9FE0-FD91ADA29BC9}" dt="2020-10-18T08:30:53.212" v="6487" actId="478"/>
          <ac:spMkLst>
            <pc:docMk/>
            <pc:sldMk cId="1761187136" sldId="322"/>
            <ac:spMk id="127" creationId="{A8DBBA89-0EF5-D243-9B52-0510297B28D3}"/>
          </ac:spMkLst>
        </pc:spChg>
        <pc:spChg chg="del">
          <ac:chgData name="増山 直輝" userId="87f0ca9226daf908" providerId="LiveId" clId="{1E9F3211-B524-F24D-9FE0-FD91ADA29BC9}" dt="2020-10-18T08:30:53.212" v="6487" actId="478"/>
          <ac:spMkLst>
            <pc:docMk/>
            <pc:sldMk cId="1761187136" sldId="322"/>
            <ac:spMk id="128" creationId="{D5F755A7-0894-E944-B724-852599816192}"/>
          </ac:spMkLst>
        </pc:spChg>
        <pc:spChg chg="del">
          <ac:chgData name="増山 直輝" userId="87f0ca9226daf908" providerId="LiveId" clId="{1E9F3211-B524-F24D-9FE0-FD91ADA29BC9}" dt="2020-10-18T08:30:53.212" v="6487" actId="478"/>
          <ac:spMkLst>
            <pc:docMk/>
            <pc:sldMk cId="1761187136" sldId="322"/>
            <ac:spMk id="129" creationId="{D9D6EC7E-47FB-E940-AA9D-4C1872763F48}"/>
          </ac:spMkLst>
        </pc:spChg>
        <pc:grpChg chg="mod">
          <ac:chgData name="増山 直輝" userId="87f0ca9226daf908" providerId="LiveId" clId="{1E9F3211-B524-F24D-9FE0-FD91ADA29BC9}" dt="2020-10-18T09:22:05.728" v="7602" actId="1076"/>
          <ac:grpSpMkLst>
            <pc:docMk/>
            <pc:sldMk cId="1761187136" sldId="322"/>
            <ac:grpSpMk id="86" creationId="{B518B9C1-EBFD-F04A-BDCA-182BFB53A435}"/>
          </ac:grpSpMkLst>
        </pc:grpChg>
        <pc:graphicFrameChg chg="add del mod">
          <ac:chgData name="増山 直輝" userId="87f0ca9226daf908" providerId="LiveId" clId="{1E9F3211-B524-F24D-9FE0-FD91ADA29BC9}" dt="2020-10-18T08:32:52.975" v="6577"/>
          <ac:graphicFrameMkLst>
            <pc:docMk/>
            <pc:sldMk cId="1761187136" sldId="322"/>
            <ac:graphicFrameMk id="115" creationId="{4DEE91AB-8AE5-2D4F-9C3A-D23CB9BC34D6}"/>
          </ac:graphicFrameMkLst>
        </pc:graphicFrameChg>
        <pc:picChg chg="add mod">
          <ac:chgData name="増山 直輝" userId="87f0ca9226daf908" providerId="LiveId" clId="{1E9F3211-B524-F24D-9FE0-FD91ADA29BC9}" dt="2020-10-18T09:21:21.038" v="7579" actId="1076"/>
          <ac:picMkLst>
            <pc:docMk/>
            <pc:sldMk cId="1761187136" sldId="322"/>
            <ac:picMk id="5" creationId="{C49F2705-8387-B94F-837A-317D417809C5}"/>
          </ac:picMkLst>
        </pc:picChg>
        <pc:picChg chg="add mod">
          <ac:chgData name="増山 直輝" userId="87f0ca9226daf908" providerId="LiveId" clId="{1E9F3211-B524-F24D-9FE0-FD91ADA29BC9}" dt="2020-10-18T09:25:08.904" v="7709" actId="1036"/>
          <ac:picMkLst>
            <pc:docMk/>
            <pc:sldMk cId="1761187136" sldId="322"/>
            <ac:picMk id="7" creationId="{925F7202-DF9C-504B-BA49-07B3691073DD}"/>
          </ac:picMkLst>
        </pc:picChg>
        <pc:picChg chg="add mod">
          <ac:chgData name="増山 直輝" userId="87f0ca9226daf908" providerId="LiveId" clId="{1E9F3211-B524-F24D-9FE0-FD91ADA29BC9}" dt="2020-10-18T09:24:54.767" v="7703" actId="1076"/>
          <ac:picMkLst>
            <pc:docMk/>
            <pc:sldMk cId="1761187136" sldId="322"/>
            <ac:picMk id="9" creationId="{82D99F35-7287-C643-B0AA-E814A70BCF78}"/>
          </ac:picMkLst>
        </pc:picChg>
        <pc:picChg chg="add mod">
          <ac:chgData name="増山 直輝" userId="87f0ca9226daf908" providerId="LiveId" clId="{1E9F3211-B524-F24D-9FE0-FD91ADA29BC9}" dt="2020-10-18T09:24:54.767" v="7703" actId="1076"/>
          <ac:picMkLst>
            <pc:docMk/>
            <pc:sldMk cId="1761187136" sldId="322"/>
            <ac:picMk id="14" creationId="{C5B70968-7FF9-8B4E-9C94-DD136744984A}"/>
          </ac:picMkLst>
        </pc:picChg>
      </pc:sldChg>
      <pc:sldChg chg="new del">
        <pc:chgData name="増山 直輝" userId="87f0ca9226daf908" providerId="LiveId" clId="{1E9F3211-B524-F24D-9FE0-FD91ADA29BC9}" dt="2020-10-18T05:49:15.488" v="5616" actId="2696"/>
        <pc:sldMkLst>
          <pc:docMk/>
          <pc:sldMk cId="3236542860" sldId="323"/>
        </pc:sldMkLst>
      </pc:sldChg>
      <pc:sldChg chg="addSp delSp modSp add del mod">
        <pc:chgData name="増山 直輝" userId="87f0ca9226daf908" providerId="LiveId" clId="{1E9F3211-B524-F24D-9FE0-FD91ADA29BC9}" dt="2020-10-18T06:23:31.198" v="6415" actId="2696"/>
        <pc:sldMkLst>
          <pc:docMk/>
          <pc:sldMk cId="3518156986" sldId="323"/>
        </pc:sldMkLst>
        <pc:spChg chg="del">
          <ac:chgData name="増山 直輝" userId="87f0ca9226daf908" providerId="LiveId" clId="{1E9F3211-B524-F24D-9FE0-FD91ADA29BC9}" dt="2020-10-18T06:02:45.213" v="5872" actId="478"/>
          <ac:spMkLst>
            <pc:docMk/>
            <pc:sldMk cId="3518156986" sldId="323"/>
            <ac:spMk id="3" creationId="{BA15B69B-50E0-8C49-AC8E-1879A46625BD}"/>
          </ac:spMkLst>
        </pc:spChg>
        <pc:spChg chg="del">
          <ac:chgData name="増山 直輝" userId="87f0ca9226daf908" providerId="LiveId" clId="{1E9F3211-B524-F24D-9FE0-FD91ADA29BC9}" dt="2020-10-18T06:02:44.129" v="5871" actId="478"/>
          <ac:spMkLst>
            <pc:docMk/>
            <pc:sldMk cId="3518156986" sldId="323"/>
            <ac:spMk id="25" creationId="{48B2537D-C00D-5B43-8194-05C28B0A277E}"/>
          </ac:spMkLst>
        </pc:spChg>
        <pc:spChg chg="mod">
          <ac:chgData name="増山 直輝" userId="87f0ca9226daf908" providerId="LiveId" clId="{1E9F3211-B524-F24D-9FE0-FD91ADA29BC9}" dt="2020-10-18T06:22:00.752" v="6376"/>
          <ac:spMkLst>
            <pc:docMk/>
            <pc:sldMk cId="3518156986" sldId="323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20" creationId="{2EAF0C1F-9745-9548-8681-24AB3DC41222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21" creationId="{28B92D6E-72AB-074B-AFBA-0A36A1E6467B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22" creationId="{A0C4D4CC-11F7-2D43-BBB6-A259637CED87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23" creationId="{04831220-01A5-3D4C-AAE0-59287DF9452D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26" creationId="{8841AB14-7FFD-8D42-8974-7468E1D471F7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27" creationId="{0847693D-8399-9D42-8B5D-AD2C86241245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28" creationId="{E5E7F7DA-F2F8-8C4C-B59B-658E269B8181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29" creationId="{17F591B9-C6EA-A840-8ED8-56741AF5114C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32" creationId="{6555EBF5-D304-6145-B033-0716A1C7DEEE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33" creationId="{B167C562-A41F-F94B-8E39-E4A29104DBA2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34" creationId="{1E5EAAD4-AC4B-8640-8D4E-92D5FDCD99B7}"/>
          </ac:spMkLst>
        </pc:spChg>
        <pc:spChg chg="del">
          <ac:chgData name="増山 直輝" userId="87f0ca9226daf908" providerId="LiveId" clId="{1E9F3211-B524-F24D-9FE0-FD91ADA29BC9}" dt="2020-10-18T06:01:35.613" v="5859" actId="478"/>
          <ac:spMkLst>
            <pc:docMk/>
            <pc:sldMk cId="3518156986" sldId="323"/>
            <ac:spMk id="135" creationId="{1D9FC5B7-BA83-6D4C-9A60-EE407784DBCC}"/>
          </ac:spMkLst>
        </pc:spChg>
        <pc:spChg chg="mod">
          <ac:chgData name="増山 直輝" userId="87f0ca9226daf908" providerId="LiveId" clId="{1E9F3211-B524-F24D-9FE0-FD91ADA29BC9}" dt="2020-10-18T06:01:16.080" v="5847"/>
          <ac:spMkLst>
            <pc:docMk/>
            <pc:sldMk cId="3518156986" sldId="323"/>
            <ac:spMk id="136" creationId="{AF05C02B-46CA-B440-82B9-26FCD4A5D012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37" creationId="{20CDB034-E1B9-E14C-B177-C491CE5E024E}"/>
          </ac:spMkLst>
        </pc:spChg>
        <pc:spChg chg="add del mod">
          <ac:chgData name="増山 直輝" userId="87f0ca9226daf908" providerId="LiveId" clId="{1E9F3211-B524-F24D-9FE0-FD91ADA29BC9}" dt="2020-10-18T06:01:43.310" v="5861" actId="478"/>
          <ac:spMkLst>
            <pc:docMk/>
            <pc:sldMk cId="3518156986" sldId="323"/>
            <ac:spMk id="138" creationId="{15E74A8D-950C-1047-B9DE-012D322364A6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39" creationId="{B65E6E2A-8874-9849-BF88-E8A98E553708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40" creationId="{00722186-A790-F848-ACDC-8E3FF79166DF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41" creationId="{240A23AC-16B9-9E4C-B9F4-5B04529F4294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42" creationId="{6E7C21B7-8F3D-E54A-8ECA-3461654FFCB5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43" creationId="{EBE1E034-FEB5-5A41-820C-8D8E4DB1561B}"/>
          </ac:spMkLst>
        </pc:spChg>
        <pc:spChg chg="add mod">
          <ac:chgData name="増山 直輝" userId="87f0ca9226daf908" providerId="LiveId" clId="{1E9F3211-B524-F24D-9FE0-FD91ADA29BC9}" dt="2020-10-18T06:06:47.350" v="5924" actId="1036"/>
          <ac:spMkLst>
            <pc:docMk/>
            <pc:sldMk cId="3518156986" sldId="323"/>
            <ac:spMk id="144" creationId="{2701B5F3-6C97-5E4D-8847-BB4AB3D3FDE8}"/>
          </ac:spMkLst>
        </pc:spChg>
        <pc:spChg chg="add mod">
          <ac:chgData name="増山 直輝" userId="87f0ca9226daf908" providerId="LiveId" clId="{1E9F3211-B524-F24D-9FE0-FD91ADA29BC9}" dt="2020-10-18T06:01:43.719" v="5862"/>
          <ac:spMkLst>
            <pc:docMk/>
            <pc:sldMk cId="3518156986" sldId="323"/>
            <ac:spMk id="145" creationId="{38ADEA5D-AD14-7B41-A764-907AFF373343}"/>
          </ac:spMkLst>
        </pc:spChg>
        <pc:spChg chg="add mod">
          <ac:chgData name="増山 直輝" userId="87f0ca9226daf908" providerId="LiveId" clId="{1E9F3211-B524-F24D-9FE0-FD91ADA29BC9}" dt="2020-10-18T06:02:46.182" v="5873"/>
          <ac:spMkLst>
            <pc:docMk/>
            <pc:sldMk cId="3518156986" sldId="323"/>
            <ac:spMk id="146" creationId="{0547A7A3-C135-1840-ADB9-F031BDC31189}"/>
          </ac:spMkLst>
        </pc:spChg>
        <pc:spChg chg="add mod">
          <ac:chgData name="増山 直輝" userId="87f0ca9226daf908" providerId="LiveId" clId="{1E9F3211-B524-F24D-9FE0-FD91ADA29BC9}" dt="2020-10-18T06:02:46.182" v="5873"/>
          <ac:spMkLst>
            <pc:docMk/>
            <pc:sldMk cId="3518156986" sldId="323"/>
            <ac:spMk id="147" creationId="{90393361-4888-CB4B-85EE-9302CC1567E9}"/>
          </ac:spMkLst>
        </pc:spChg>
        <pc:graphicFrameChg chg="del modGraphic">
          <ac:chgData name="増山 直輝" userId="87f0ca9226daf908" providerId="LiveId" clId="{1E9F3211-B524-F24D-9FE0-FD91ADA29BC9}" dt="2020-10-18T05:59:21.751" v="5840" actId="478"/>
          <ac:graphicFrameMkLst>
            <pc:docMk/>
            <pc:sldMk cId="3518156986" sldId="323"/>
            <ac:graphicFrameMk id="24" creationId="{72B800A4-FF9E-CA40-B691-42DC53B15B7A}"/>
          </ac:graphicFrameMkLst>
        </pc:graphicFrameChg>
        <pc:graphicFrameChg chg="add mod modGraphic">
          <ac:chgData name="増山 直輝" userId="87f0ca9226daf908" providerId="LiveId" clId="{1E9F3211-B524-F24D-9FE0-FD91ADA29BC9}" dt="2020-10-18T06:04:29.690" v="5904" actId="255"/>
          <ac:graphicFrameMkLst>
            <pc:docMk/>
            <pc:sldMk cId="3518156986" sldId="323"/>
            <ac:graphicFrameMk id="113" creationId="{3D1C76C1-A037-6A49-A81B-5ABA16EDB29E}"/>
          </ac:graphicFrameMkLst>
        </pc:graphicFrameChg>
      </pc:sldChg>
      <pc:sldChg chg="addSp delSp modSp add del mod">
        <pc:chgData name="増山 直輝" userId="87f0ca9226daf908" providerId="LiveId" clId="{1E9F3211-B524-F24D-9FE0-FD91ADA29BC9}" dt="2020-10-18T08:45:58.396" v="6789" actId="2696"/>
        <pc:sldMkLst>
          <pc:docMk/>
          <pc:sldMk cId="1661035948" sldId="324"/>
        </pc:sldMkLst>
        <pc:spChg chg="del">
          <ac:chgData name="増山 直輝" userId="87f0ca9226daf908" providerId="LiveId" clId="{1E9F3211-B524-F24D-9FE0-FD91ADA29BC9}" dt="2020-10-18T06:02:49.298" v="5874" actId="478"/>
          <ac:spMkLst>
            <pc:docMk/>
            <pc:sldMk cId="1661035948" sldId="324"/>
            <ac:spMk id="3" creationId="{BA15B69B-50E0-8C49-AC8E-1879A46625BD}"/>
          </ac:spMkLst>
        </pc:spChg>
        <pc:spChg chg="del">
          <ac:chgData name="増山 直輝" userId="87f0ca9226daf908" providerId="LiveId" clId="{1E9F3211-B524-F24D-9FE0-FD91ADA29BC9}" dt="2020-10-18T06:02:49.980" v="5875" actId="478"/>
          <ac:spMkLst>
            <pc:docMk/>
            <pc:sldMk cId="1661035948" sldId="324"/>
            <ac:spMk id="25" creationId="{48B2537D-C00D-5B43-8194-05C28B0A277E}"/>
          </ac:spMkLst>
        </pc:spChg>
        <pc:spChg chg="del mod">
          <ac:chgData name="増山 直輝" userId="87f0ca9226daf908" providerId="LiveId" clId="{1E9F3211-B524-F24D-9FE0-FD91ADA29BC9}" dt="2020-10-18T08:31:08.682" v="6493" actId="478"/>
          <ac:spMkLst>
            <pc:docMk/>
            <pc:sldMk cId="1661035948" sldId="324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08.682" v="6493" actId="478"/>
          <ac:spMkLst>
            <pc:docMk/>
            <pc:sldMk cId="1661035948" sldId="324"/>
            <ac:spMk id="115" creationId="{6262C9EA-FB46-F346-839F-49100043500B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20" creationId="{2EAF0C1F-9745-9548-8681-24AB3DC41222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21" creationId="{28B92D6E-72AB-074B-AFBA-0A36A1E6467B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22" creationId="{A0C4D4CC-11F7-2D43-BBB6-A259637CED87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23" creationId="{04831220-01A5-3D4C-AAE0-59287DF9452D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26" creationId="{B841B66E-23DF-C342-9300-0EE77CB33E71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27" creationId="{EADA9FAA-6A2C-254E-8CAB-BAB38D869FB1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28" creationId="{17DB595C-71A1-D342-AECB-C78FF42ECBAC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29" creationId="{99A93850-5881-A949-A8CD-BFE2C3967165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32" creationId="{B3F528BA-5F42-834A-8DA8-6C32C7A6FBE1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33" creationId="{B167C562-A41F-F94B-8E39-E4A29104DBA2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34" creationId="{1E5EAAD4-AC4B-8640-8D4E-92D5FDCD99B7}"/>
          </ac:spMkLst>
        </pc:spChg>
        <pc:spChg chg="del">
          <ac:chgData name="増山 直輝" userId="87f0ca9226daf908" providerId="LiveId" clId="{1E9F3211-B524-F24D-9FE0-FD91ADA29BC9}" dt="2020-10-18T06:01:46.765" v="5863" actId="478"/>
          <ac:spMkLst>
            <pc:docMk/>
            <pc:sldMk cId="1661035948" sldId="324"/>
            <ac:spMk id="135" creationId="{1D9FC5B7-BA83-6D4C-9A60-EE407784DBCC}"/>
          </ac:spMkLst>
        </pc:spChg>
        <pc:spChg chg="mod">
          <ac:chgData name="増山 直輝" userId="87f0ca9226daf908" providerId="LiveId" clId="{1E9F3211-B524-F24D-9FE0-FD91ADA29BC9}" dt="2020-10-18T06:01:04.940" v="5846" actId="255"/>
          <ac:spMkLst>
            <pc:docMk/>
            <pc:sldMk cId="1661035948" sldId="324"/>
            <ac:spMk id="136" creationId="{AF05C02B-46CA-B440-82B9-26FCD4A5D012}"/>
          </ac:spMkLst>
        </pc:spChg>
        <pc:spChg chg="add mod">
          <ac:chgData name="増山 直輝" userId="87f0ca9226daf908" providerId="LiveId" clId="{1E9F3211-B524-F24D-9FE0-FD91ADA29BC9}" dt="2020-10-18T06:06:51.208" v="5925" actId="1036"/>
          <ac:spMkLst>
            <pc:docMk/>
            <pc:sldMk cId="1661035948" sldId="324"/>
            <ac:spMk id="137" creationId="{163B733F-1970-A54F-9ACD-FFA212B4B56A}"/>
          </ac:spMkLst>
        </pc:spChg>
        <pc:spChg chg="add mod">
          <ac:chgData name="増山 直輝" userId="87f0ca9226daf908" providerId="LiveId" clId="{1E9F3211-B524-F24D-9FE0-FD91ADA29BC9}" dt="2020-10-18T06:01:47.110" v="5864"/>
          <ac:spMkLst>
            <pc:docMk/>
            <pc:sldMk cId="1661035948" sldId="324"/>
            <ac:spMk id="138" creationId="{84768F61-3A29-154A-9298-460ED8E5B970}"/>
          </ac:spMkLst>
        </pc:spChg>
        <pc:spChg chg="add mod">
          <ac:chgData name="増山 直輝" userId="87f0ca9226daf908" providerId="LiveId" clId="{1E9F3211-B524-F24D-9FE0-FD91ADA29BC9}" dt="2020-10-18T06:02:50.926" v="5876"/>
          <ac:spMkLst>
            <pc:docMk/>
            <pc:sldMk cId="1661035948" sldId="324"/>
            <ac:spMk id="139" creationId="{35F609B7-F8BA-C34A-BD5E-6BADF814B5EE}"/>
          </ac:spMkLst>
        </pc:spChg>
        <pc:spChg chg="add mod">
          <ac:chgData name="増山 直輝" userId="87f0ca9226daf908" providerId="LiveId" clId="{1E9F3211-B524-F24D-9FE0-FD91ADA29BC9}" dt="2020-10-18T06:02:50.926" v="5876"/>
          <ac:spMkLst>
            <pc:docMk/>
            <pc:sldMk cId="1661035948" sldId="324"/>
            <ac:spMk id="140" creationId="{47559234-F7E8-1D43-BCEA-F021F548B89B}"/>
          </ac:spMkLst>
        </pc:spChg>
        <pc:spChg chg="add mod">
          <ac:chgData name="増山 直輝" userId="87f0ca9226daf908" providerId="LiveId" clId="{1E9F3211-B524-F24D-9FE0-FD91ADA29BC9}" dt="2020-10-18T08:31:08.950" v="6494"/>
          <ac:spMkLst>
            <pc:docMk/>
            <pc:sldMk cId="1661035948" sldId="324"/>
            <ac:spMk id="141" creationId="{BE69DD7B-9D9F-8A4E-B82B-9EAB67304CA7}"/>
          </ac:spMkLst>
        </pc:spChg>
        <pc:spChg chg="add mod">
          <ac:chgData name="増山 直輝" userId="87f0ca9226daf908" providerId="LiveId" clId="{1E9F3211-B524-F24D-9FE0-FD91ADA29BC9}" dt="2020-10-18T08:31:08.950" v="6494"/>
          <ac:spMkLst>
            <pc:docMk/>
            <pc:sldMk cId="1661035948" sldId="324"/>
            <ac:spMk id="142" creationId="{BC95B777-6E33-7C41-AB10-00A5C0FE0107}"/>
          </ac:spMkLst>
        </pc:spChg>
        <pc:graphicFrameChg chg="del mod modGraphic">
          <ac:chgData name="増山 直輝" userId="87f0ca9226daf908" providerId="LiveId" clId="{1E9F3211-B524-F24D-9FE0-FD91ADA29BC9}" dt="2020-10-18T05:59:27.011" v="5842" actId="478"/>
          <ac:graphicFrameMkLst>
            <pc:docMk/>
            <pc:sldMk cId="1661035948" sldId="324"/>
            <ac:graphicFrameMk id="24" creationId="{72B800A4-FF9E-CA40-B691-42DC53B15B7A}"/>
          </ac:graphicFrameMkLst>
        </pc:graphicFrameChg>
        <pc:graphicFrameChg chg="add mod modGraphic">
          <ac:chgData name="増山 直輝" userId="87f0ca9226daf908" providerId="LiveId" clId="{1E9F3211-B524-F24D-9FE0-FD91ADA29BC9}" dt="2020-10-18T06:04:36.629" v="5905" actId="255"/>
          <ac:graphicFrameMkLst>
            <pc:docMk/>
            <pc:sldMk cId="1661035948" sldId="324"/>
            <ac:graphicFrameMk id="113" creationId="{FED8FE60-1C4B-7444-AA92-72AF360D3A67}"/>
          </ac:graphicFrameMkLst>
        </pc:graphicFrameChg>
      </pc:sldChg>
      <pc:sldChg chg="addSp delSp modSp add del mod">
        <pc:chgData name="増山 直輝" userId="87f0ca9226daf908" providerId="LiveId" clId="{1E9F3211-B524-F24D-9FE0-FD91ADA29BC9}" dt="2020-10-18T08:45:59.432" v="6790" actId="2696"/>
        <pc:sldMkLst>
          <pc:docMk/>
          <pc:sldMk cId="1956440874" sldId="325"/>
        </pc:sldMkLst>
        <pc:spChg chg="mod">
          <ac:chgData name="増山 直輝" userId="87f0ca9226daf908" providerId="LiveId" clId="{1E9F3211-B524-F24D-9FE0-FD91ADA29BC9}" dt="2020-10-18T08:19:28.369" v="6433" actId="20577"/>
          <ac:spMkLst>
            <pc:docMk/>
            <pc:sldMk cId="1956440874" sldId="325"/>
            <ac:spMk id="91" creationId="{43F96449-1959-474D-B351-6A451491EE16}"/>
          </ac:spMkLst>
        </pc:spChg>
        <pc:spChg chg="del mod">
          <ac:chgData name="増山 直輝" userId="87f0ca9226daf908" providerId="LiveId" clId="{1E9F3211-B524-F24D-9FE0-FD91ADA29BC9}" dt="2020-10-18T08:31:12.707" v="6495" actId="478"/>
          <ac:spMkLst>
            <pc:docMk/>
            <pc:sldMk cId="1956440874" sldId="325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12.707" v="6495" actId="478"/>
          <ac:spMkLst>
            <pc:docMk/>
            <pc:sldMk cId="1956440874" sldId="325"/>
            <ac:spMk id="115" creationId="{6262C9EA-FB46-F346-839F-49100043500B}"/>
          </ac:spMkLst>
        </pc:spChg>
        <pc:spChg chg="add mod">
          <ac:chgData name="増山 直輝" userId="87f0ca9226daf908" providerId="LiveId" clId="{1E9F3211-B524-F24D-9FE0-FD91ADA29BC9}" dt="2020-10-18T08:17:58.144" v="6425" actId="1076"/>
          <ac:spMkLst>
            <pc:docMk/>
            <pc:sldMk cId="1956440874" sldId="325"/>
            <ac:spMk id="120" creationId="{8ABFA81B-983F-E446-A819-40EC4F9F3BFA}"/>
          </ac:spMkLst>
        </pc:spChg>
        <pc:spChg chg="add mod">
          <ac:chgData name="増山 直輝" userId="87f0ca9226daf908" providerId="LiveId" clId="{1E9F3211-B524-F24D-9FE0-FD91ADA29BC9}" dt="2020-10-18T08:31:13.022" v="6496"/>
          <ac:spMkLst>
            <pc:docMk/>
            <pc:sldMk cId="1956440874" sldId="325"/>
            <ac:spMk id="121" creationId="{A723615F-1C7B-2C46-89FF-976B637A84BC}"/>
          </ac:spMkLst>
        </pc:spChg>
        <pc:spChg chg="add mod">
          <ac:chgData name="増山 直輝" userId="87f0ca9226daf908" providerId="LiveId" clId="{1E9F3211-B524-F24D-9FE0-FD91ADA29BC9}" dt="2020-10-18T08:31:13.022" v="6496"/>
          <ac:spMkLst>
            <pc:docMk/>
            <pc:sldMk cId="1956440874" sldId="325"/>
            <ac:spMk id="122" creationId="{A2087F74-84CD-B443-90D6-BA0F3B7A9CD8}"/>
          </ac:spMkLst>
        </pc:spChg>
        <pc:spChg chg="mod">
          <ac:chgData name="増山 直輝" userId="87f0ca9226daf908" providerId="LiveId" clId="{1E9F3211-B524-F24D-9FE0-FD91ADA29BC9}" dt="2020-10-18T08:18:36.918" v="6431" actId="20577"/>
          <ac:spMkLst>
            <pc:docMk/>
            <pc:sldMk cId="1956440874" sldId="325"/>
            <ac:spMk id="127" creationId="{EADA9FAA-6A2C-254E-8CAB-BAB38D869FB1}"/>
          </ac:spMkLst>
        </pc:spChg>
        <pc:spChg chg="mod">
          <ac:chgData name="増山 直輝" userId="87f0ca9226daf908" providerId="LiveId" clId="{1E9F3211-B524-F24D-9FE0-FD91ADA29BC9}" dt="2020-10-18T06:03:49.397" v="5897" actId="1037"/>
          <ac:spMkLst>
            <pc:docMk/>
            <pc:sldMk cId="1956440874" sldId="325"/>
            <ac:spMk id="132" creationId="{B3F528BA-5F42-834A-8DA8-6C32C7A6FBE1}"/>
          </ac:spMkLst>
        </pc:spChg>
        <pc:spChg chg="mod">
          <ac:chgData name="増山 直輝" userId="87f0ca9226daf908" providerId="LiveId" clId="{1E9F3211-B524-F24D-9FE0-FD91ADA29BC9}" dt="2020-10-18T06:03:39.332" v="5879" actId="207"/>
          <ac:spMkLst>
            <pc:docMk/>
            <pc:sldMk cId="1956440874" sldId="325"/>
            <ac:spMk id="136" creationId="{AF05C02B-46CA-B440-82B9-26FCD4A5D012}"/>
          </ac:spMkLst>
        </pc:spChg>
        <pc:spChg chg="del mod">
          <ac:chgData name="増山 直輝" userId="87f0ca9226daf908" providerId="LiveId" clId="{1E9F3211-B524-F24D-9FE0-FD91ADA29BC9}" dt="2020-10-18T06:03:52.523" v="5898" actId="478"/>
          <ac:spMkLst>
            <pc:docMk/>
            <pc:sldMk cId="1956440874" sldId="325"/>
            <ac:spMk id="137" creationId="{163B733F-1970-A54F-9ACD-FFA212B4B56A}"/>
          </ac:spMkLst>
        </pc:spChg>
        <pc:spChg chg="mod">
          <ac:chgData name="増山 直輝" userId="87f0ca9226daf908" providerId="LiveId" clId="{1E9F3211-B524-F24D-9FE0-FD91ADA29BC9}" dt="2020-10-18T06:03:49.397" v="5897" actId="1037"/>
          <ac:spMkLst>
            <pc:docMk/>
            <pc:sldMk cId="1956440874" sldId="325"/>
            <ac:spMk id="138" creationId="{84768F61-3A29-154A-9298-460ED8E5B970}"/>
          </ac:spMkLst>
        </pc:spChg>
        <pc:graphicFrameChg chg="modGraphic">
          <ac:chgData name="増山 直輝" userId="87f0ca9226daf908" providerId="LiveId" clId="{1E9F3211-B524-F24D-9FE0-FD91ADA29BC9}" dt="2020-10-18T08:18:25.796" v="6429" actId="207"/>
          <ac:graphicFrameMkLst>
            <pc:docMk/>
            <pc:sldMk cId="1956440874" sldId="325"/>
            <ac:graphicFrameMk id="113" creationId="{FED8FE60-1C4B-7444-AA92-72AF360D3A67}"/>
          </ac:graphicFrameMkLst>
        </pc:graphicFrameChg>
      </pc:sldChg>
      <pc:sldChg chg="addSp delSp modSp add del mod">
        <pc:chgData name="増山 直輝" userId="87f0ca9226daf908" providerId="LiveId" clId="{1E9F3211-B524-F24D-9FE0-FD91ADA29BC9}" dt="2020-10-18T08:45:59.986" v="6791" actId="2696"/>
        <pc:sldMkLst>
          <pc:docMk/>
          <pc:sldMk cId="2516969689" sldId="326"/>
        </pc:sldMkLst>
        <pc:spChg chg="del mod">
          <ac:chgData name="増山 直輝" userId="87f0ca9226daf908" providerId="LiveId" clId="{1E9F3211-B524-F24D-9FE0-FD91ADA29BC9}" dt="2020-10-18T08:31:16.488" v="6497" actId="478"/>
          <ac:spMkLst>
            <pc:docMk/>
            <pc:sldMk cId="2516969689" sldId="326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16.488" v="6497" actId="478"/>
          <ac:spMkLst>
            <pc:docMk/>
            <pc:sldMk cId="2516969689" sldId="326"/>
            <ac:spMk id="115" creationId="{6262C9EA-FB46-F346-839F-49100043500B}"/>
          </ac:spMkLst>
        </pc:spChg>
        <pc:spChg chg="add mod">
          <ac:chgData name="増山 直輝" userId="87f0ca9226daf908" providerId="LiveId" clId="{1E9F3211-B524-F24D-9FE0-FD91ADA29BC9}" dt="2020-10-18T08:31:16.863" v="6498"/>
          <ac:spMkLst>
            <pc:docMk/>
            <pc:sldMk cId="2516969689" sldId="326"/>
            <ac:spMk id="120" creationId="{041B4E7E-7C8B-6D4E-AFEF-0D42E665ADBD}"/>
          </ac:spMkLst>
        </pc:spChg>
        <pc:spChg chg="add mod">
          <ac:chgData name="増山 直輝" userId="87f0ca9226daf908" providerId="LiveId" clId="{1E9F3211-B524-F24D-9FE0-FD91ADA29BC9}" dt="2020-10-18T08:31:16.863" v="6498"/>
          <ac:spMkLst>
            <pc:docMk/>
            <pc:sldMk cId="2516969689" sldId="326"/>
            <ac:spMk id="121" creationId="{AA1E7FBB-5BB2-9041-9D99-51B77D066AB6}"/>
          </ac:spMkLst>
        </pc:spChg>
        <pc:spChg chg="del">
          <ac:chgData name="増山 直輝" userId="87f0ca9226daf908" providerId="LiveId" clId="{1E9F3211-B524-F24D-9FE0-FD91ADA29BC9}" dt="2020-10-18T06:05:11.088" v="5912" actId="478"/>
          <ac:spMkLst>
            <pc:docMk/>
            <pc:sldMk cId="2516969689" sldId="326"/>
            <ac:spMk id="132" creationId="{B3F528BA-5F42-834A-8DA8-6C32C7A6FBE1}"/>
          </ac:spMkLst>
        </pc:spChg>
        <pc:spChg chg="mod">
          <ac:chgData name="増山 直輝" userId="87f0ca9226daf908" providerId="LiveId" clId="{1E9F3211-B524-F24D-9FE0-FD91ADA29BC9}" dt="2020-10-18T06:05:08.022" v="5911" actId="207"/>
          <ac:spMkLst>
            <pc:docMk/>
            <pc:sldMk cId="2516969689" sldId="326"/>
            <ac:spMk id="136" creationId="{AF05C02B-46CA-B440-82B9-26FCD4A5D012}"/>
          </ac:spMkLst>
        </pc:spChg>
        <pc:spChg chg="del">
          <ac:chgData name="増山 直輝" userId="87f0ca9226daf908" providerId="LiveId" clId="{1E9F3211-B524-F24D-9FE0-FD91ADA29BC9}" dt="2020-10-18T06:05:11.737" v="5913" actId="478"/>
          <ac:spMkLst>
            <pc:docMk/>
            <pc:sldMk cId="2516969689" sldId="326"/>
            <ac:spMk id="138" creationId="{84768F61-3A29-154A-9298-460ED8E5B970}"/>
          </ac:spMkLst>
        </pc:spChg>
        <pc:graphicFrameChg chg="modGraphic">
          <ac:chgData name="増山 直輝" userId="87f0ca9226daf908" providerId="LiveId" clId="{1E9F3211-B524-F24D-9FE0-FD91ADA29BC9}" dt="2020-10-18T06:05:23.985" v="5917" actId="207"/>
          <ac:graphicFrameMkLst>
            <pc:docMk/>
            <pc:sldMk cId="2516969689" sldId="326"/>
            <ac:graphicFrameMk id="113" creationId="{FED8FE60-1C4B-7444-AA92-72AF360D3A67}"/>
          </ac:graphicFrameMkLst>
        </pc:graphicFrameChg>
      </pc:sldChg>
      <pc:sldChg chg="addSp delSp modSp add del mod ord">
        <pc:chgData name="増山 直輝" userId="87f0ca9226daf908" providerId="LiveId" clId="{1E9F3211-B524-F24D-9FE0-FD91ADA29BC9}" dt="2020-10-18T08:44:43.256" v="6776" actId="2696"/>
        <pc:sldMkLst>
          <pc:docMk/>
          <pc:sldMk cId="1865352193" sldId="327"/>
        </pc:sldMkLst>
        <pc:spChg chg="del mod">
          <ac:chgData name="増山 直輝" userId="87f0ca9226daf908" providerId="LiveId" clId="{1E9F3211-B524-F24D-9FE0-FD91ADA29BC9}" dt="2020-10-18T08:30:58.287" v="6489" actId="478"/>
          <ac:spMkLst>
            <pc:docMk/>
            <pc:sldMk cId="1865352193" sldId="327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0:58.287" v="6489" actId="478"/>
          <ac:spMkLst>
            <pc:docMk/>
            <pc:sldMk cId="1865352193" sldId="327"/>
            <ac:spMk id="115" creationId="{6262C9EA-FB46-F346-839F-49100043500B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20" creationId="{2EAF0C1F-9745-9548-8681-24AB3DC41222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21" creationId="{28B92D6E-72AB-074B-AFBA-0A36A1E6467B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22" creationId="{A0C4D4CC-11F7-2D43-BBB6-A259637CED87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23" creationId="{04831220-01A5-3D4C-AAE0-59287DF9452D}"/>
          </ac:spMkLst>
        </pc:spChg>
        <pc:spChg chg="del mod">
          <ac:chgData name="増山 直輝" userId="87f0ca9226daf908" providerId="LiveId" clId="{1E9F3211-B524-F24D-9FE0-FD91ADA29BC9}" dt="2020-10-18T08:43:51.688" v="6774" actId="478"/>
          <ac:spMkLst>
            <pc:docMk/>
            <pc:sldMk cId="1865352193" sldId="327"/>
            <ac:spMk id="125" creationId="{5144EF55-16B8-9E46-B6E8-30BE253CE57C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26" creationId="{B757AE78-41FD-C540-B369-89BBA2ED2B4B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27" creationId="{0EB1D5A3-1F08-A04A-9D02-94C657DC0AD8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29" creationId="{9EE361E8-61C5-4D47-B4CB-828021859879}"/>
          </ac:spMkLst>
        </pc:spChg>
        <pc:spChg chg="del mod">
          <ac:chgData name="増山 直輝" userId="87f0ca9226daf908" providerId="LiveId" clId="{1E9F3211-B524-F24D-9FE0-FD91ADA29BC9}" dt="2020-10-18T08:43:53.972" v="6775" actId="478"/>
          <ac:spMkLst>
            <pc:docMk/>
            <pc:sldMk cId="1865352193" sldId="327"/>
            <ac:spMk id="130" creationId="{E5C21D6B-7598-FA40-989B-C68F4026F777}"/>
          </ac:spMkLst>
        </pc:spChg>
        <pc:spChg chg="del mod">
          <ac:chgData name="増山 直輝" userId="87f0ca9226daf908" providerId="LiveId" clId="{1E9F3211-B524-F24D-9FE0-FD91ADA29BC9}" dt="2020-10-18T08:43:51.688" v="6774" actId="478"/>
          <ac:spMkLst>
            <pc:docMk/>
            <pc:sldMk cId="1865352193" sldId="327"/>
            <ac:spMk id="131" creationId="{D942509E-92E6-7243-BC17-D7F597358407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32" creationId="{EE5CED97-D8DB-BF44-A8DC-C8F8E78E1BC7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33" creationId="{B167C562-A41F-F94B-8E39-E4A29104DBA2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34" creationId="{1E5EAAD4-AC4B-8640-8D4E-92D5FDCD99B7}"/>
          </ac:spMkLst>
        </pc:spChg>
        <pc:spChg chg="del">
          <ac:chgData name="増山 直輝" userId="87f0ca9226daf908" providerId="LiveId" clId="{1E9F3211-B524-F24D-9FE0-FD91ADA29BC9}" dt="2020-10-18T06:06:03.354" v="5920" actId="478"/>
          <ac:spMkLst>
            <pc:docMk/>
            <pc:sldMk cId="1865352193" sldId="327"/>
            <ac:spMk id="135" creationId="{1D9FC5B7-BA83-6D4C-9A60-EE407784DBCC}"/>
          </ac:spMkLst>
        </pc:spChg>
        <pc:spChg chg="del">
          <ac:chgData name="増山 直輝" userId="87f0ca9226daf908" providerId="LiveId" clId="{1E9F3211-B524-F24D-9FE0-FD91ADA29BC9}" dt="2020-10-18T06:06:04.741" v="5921" actId="478"/>
          <ac:spMkLst>
            <pc:docMk/>
            <pc:sldMk cId="1865352193" sldId="327"/>
            <ac:spMk id="136" creationId="{AF05C02B-46CA-B440-82B9-26FCD4A5D012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39" creationId="{A06B4389-22A6-E949-8324-188E13B0E48C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40" creationId="{1486A943-873E-2649-AF1E-CAA9481D6F5E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42" creationId="{F702ABE9-0BD1-C146-9519-23B68E04DFCC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43" creationId="{FAD29372-CB73-6143-839E-326705D18DAA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45" creationId="{7409B958-7E92-BB48-A367-F2AB61A1EE40}"/>
          </ac:spMkLst>
        </pc:spChg>
        <pc:spChg chg="mod">
          <ac:chgData name="増山 直輝" userId="87f0ca9226daf908" providerId="LiveId" clId="{1E9F3211-B524-F24D-9FE0-FD91ADA29BC9}" dt="2020-10-18T08:27:05.557" v="6440"/>
          <ac:spMkLst>
            <pc:docMk/>
            <pc:sldMk cId="1865352193" sldId="327"/>
            <ac:spMk id="146" creationId="{C49027CF-D31E-DD4C-895D-5A47B6F34DE6}"/>
          </ac:spMkLst>
        </pc:spChg>
        <pc:spChg chg="add del mod">
          <ac:chgData name="増山 直輝" userId="87f0ca9226daf908" providerId="LiveId" clId="{1E9F3211-B524-F24D-9FE0-FD91ADA29BC9}" dt="2020-10-18T08:27:09.699" v="6442" actId="478"/>
          <ac:spMkLst>
            <pc:docMk/>
            <pc:sldMk cId="1865352193" sldId="327"/>
            <ac:spMk id="147" creationId="{1C657EB3-F4E6-1140-94DB-65CBA2FDAF9D}"/>
          </ac:spMkLst>
        </pc:spChg>
        <pc:spChg chg="add del mod">
          <ac:chgData name="増山 直輝" userId="87f0ca9226daf908" providerId="LiveId" clId="{1E9F3211-B524-F24D-9FE0-FD91ADA29BC9}" dt="2020-10-18T08:27:10.996" v="6444" actId="478"/>
          <ac:spMkLst>
            <pc:docMk/>
            <pc:sldMk cId="1865352193" sldId="327"/>
            <ac:spMk id="148" creationId="{CE80051B-5AC1-904C-B3FF-61FD1535FFC8}"/>
          </ac:spMkLst>
        </pc:spChg>
        <pc:spChg chg="add del mod">
          <ac:chgData name="増山 直輝" userId="87f0ca9226daf908" providerId="LiveId" clId="{1E9F3211-B524-F24D-9FE0-FD91ADA29BC9}" dt="2020-10-18T08:27:10.486" v="6443" actId="478"/>
          <ac:spMkLst>
            <pc:docMk/>
            <pc:sldMk cId="1865352193" sldId="327"/>
            <ac:spMk id="153" creationId="{884E1582-BBEC-1242-A382-200965BDA3C8}"/>
          </ac:spMkLst>
        </pc:spChg>
        <pc:spChg chg="add mod">
          <ac:chgData name="増山 直輝" userId="87f0ca9226daf908" providerId="LiveId" clId="{1E9F3211-B524-F24D-9FE0-FD91ADA29BC9}" dt="2020-10-18T08:30:58.570" v="6490"/>
          <ac:spMkLst>
            <pc:docMk/>
            <pc:sldMk cId="1865352193" sldId="327"/>
            <ac:spMk id="154" creationId="{3B73D1D1-1A90-2540-BCB4-DCF336EF9124}"/>
          </ac:spMkLst>
        </pc:spChg>
        <pc:spChg chg="add mod">
          <ac:chgData name="増山 直輝" userId="87f0ca9226daf908" providerId="LiveId" clId="{1E9F3211-B524-F24D-9FE0-FD91ADA29BC9}" dt="2020-10-18T08:30:58.570" v="6490"/>
          <ac:spMkLst>
            <pc:docMk/>
            <pc:sldMk cId="1865352193" sldId="327"/>
            <ac:spMk id="155" creationId="{96CB6131-6B76-3E49-8331-1A9770617D8E}"/>
          </ac:spMkLst>
        </pc:spChg>
        <pc:spChg chg="add del mod">
          <ac:chgData name="増山 直輝" userId="87f0ca9226daf908" providerId="LiveId" clId="{1E9F3211-B524-F24D-9FE0-FD91ADA29BC9}" dt="2020-10-18T08:36:06.144" v="6694" actId="478"/>
          <ac:spMkLst>
            <pc:docMk/>
            <pc:sldMk cId="1865352193" sldId="327"/>
            <ac:spMk id="156" creationId="{3947DB68-9CA3-7A4A-814E-82CE7D465BBE}"/>
          </ac:spMkLst>
        </pc:spChg>
        <pc:spChg chg="add del mod">
          <ac:chgData name="増山 直輝" userId="87f0ca9226daf908" providerId="LiveId" clId="{1E9F3211-B524-F24D-9FE0-FD91ADA29BC9}" dt="2020-10-18T08:36:07.009" v="6695" actId="478"/>
          <ac:spMkLst>
            <pc:docMk/>
            <pc:sldMk cId="1865352193" sldId="327"/>
            <ac:spMk id="157" creationId="{5E722CCA-4052-874D-9325-365AFAE66123}"/>
          </ac:spMkLst>
        </pc:spChg>
        <pc:spChg chg="add del mod">
          <ac:chgData name="増山 直輝" userId="87f0ca9226daf908" providerId="LiveId" clId="{1E9F3211-B524-F24D-9FE0-FD91ADA29BC9}" dt="2020-10-18T08:43:51.688" v="6774" actId="478"/>
          <ac:spMkLst>
            <pc:docMk/>
            <pc:sldMk cId="1865352193" sldId="327"/>
            <ac:spMk id="159" creationId="{A3FF8CF4-AE26-DC4B-A6C8-253A19C1D028}"/>
          </ac:spMkLst>
        </pc:spChg>
        <pc:spChg chg="add del mod">
          <ac:chgData name="増山 直輝" userId="87f0ca9226daf908" providerId="LiveId" clId="{1E9F3211-B524-F24D-9FE0-FD91ADA29BC9}" dt="2020-10-18T08:43:51.688" v="6774" actId="478"/>
          <ac:spMkLst>
            <pc:docMk/>
            <pc:sldMk cId="1865352193" sldId="327"/>
            <ac:spMk id="160" creationId="{268C2FEA-A702-FF4C-9DF3-AFC65024BB97}"/>
          </ac:spMkLst>
        </pc:spChg>
        <pc:grpChg chg="add del mod">
          <ac:chgData name="増山 直輝" userId="87f0ca9226daf908" providerId="LiveId" clId="{1E9F3211-B524-F24D-9FE0-FD91ADA29BC9}" dt="2020-10-18T08:43:51.688" v="6774" actId="478"/>
          <ac:grpSpMkLst>
            <pc:docMk/>
            <pc:sldMk cId="1865352193" sldId="327"/>
            <ac:grpSpMk id="113" creationId="{DFD2D607-3584-9F4F-8005-9FE1BFB1C137}"/>
          </ac:grpSpMkLst>
        </pc:grpChg>
        <pc:grpChg chg="add del mod">
          <ac:chgData name="増山 直輝" userId="87f0ca9226daf908" providerId="LiveId" clId="{1E9F3211-B524-F24D-9FE0-FD91ADA29BC9}" dt="2020-10-18T08:43:51.688" v="6774" actId="478"/>
          <ac:grpSpMkLst>
            <pc:docMk/>
            <pc:sldMk cId="1865352193" sldId="327"/>
            <ac:grpSpMk id="128" creationId="{215FEF05-859E-764D-8518-AC9330825795}"/>
          </ac:grpSpMkLst>
        </pc:grpChg>
        <pc:grpChg chg="add del mod">
          <ac:chgData name="増山 直輝" userId="87f0ca9226daf908" providerId="LiveId" clId="{1E9F3211-B524-F24D-9FE0-FD91ADA29BC9}" dt="2020-10-18T08:43:51.688" v="6774" actId="478"/>
          <ac:grpSpMkLst>
            <pc:docMk/>
            <pc:sldMk cId="1865352193" sldId="327"/>
            <ac:grpSpMk id="138" creationId="{36AAFDDC-FEAF-514E-8E3F-7B4D2BFA6F22}"/>
          </ac:grpSpMkLst>
        </pc:grpChg>
        <pc:grpChg chg="add del mod">
          <ac:chgData name="増山 直輝" userId="87f0ca9226daf908" providerId="LiveId" clId="{1E9F3211-B524-F24D-9FE0-FD91ADA29BC9}" dt="2020-10-18T08:43:51.688" v="6774" actId="478"/>
          <ac:grpSpMkLst>
            <pc:docMk/>
            <pc:sldMk cId="1865352193" sldId="327"/>
            <ac:grpSpMk id="141" creationId="{85884B52-45DC-F347-A10F-408E00F939E2}"/>
          </ac:grpSpMkLst>
        </pc:grpChg>
        <pc:grpChg chg="add del mod">
          <ac:chgData name="増山 直輝" userId="87f0ca9226daf908" providerId="LiveId" clId="{1E9F3211-B524-F24D-9FE0-FD91ADA29BC9}" dt="2020-10-18T08:43:51.688" v="6774" actId="478"/>
          <ac:grpSpMkLst>
            <pc:docMk/>
            <pc:sldMk cId="1865352193" sldId="327"/>
            <ac:grpSpMk id="144" creationId="{6B233649-E3ED-374B-B12A-4880D90D43D8}"/>
          </ac:grpSpMkLst>
        </pc:grpChg>
        <pc:graphicFrameChg chg="del">
          <ac:chgData name="増山 直輝" userId="87f0ca9226daf908" providerId="LiveId" clId="{1E9F3211-B524-F24D-9FE0-FD91ADA29BC9}" dt="2020-10-18T06:06:03.354" v="5920" actId="478"/>
          <ac:graphicFrameMkLst>
            <pc:docMk/>
            <pc:sldMk cId="1865352193" sldId="327"/>
            <ac:graphicFrameMk id="137" creationId="{7A7625A3-48E9-7F43-B971-2A97CEE47A2B}"/>
          </ac:graphicFrameMkLst>
        </pc:graphicFrameChg>
        <pc:graphicFrameChg chg="add del mod modGraphic">
          <ac:chgData name="増山 直輝" userId="87f0ca9226daf908" providerId="LiveId" clId="{1E9F3211-B524-F24D-9FE0-FD91ADA29BC9}" dt="2020-10-18T08:43:03.386" v="6772" actId="478"/>
          <ac:graphicFrameMkLst>
            <pc:docMk/>
            <pc:sldMk cId="1865352193" sldId="327"/>
            <ac:graphicFrameMk id="158" creationId="{635AA98F-0F75-C746-BDA9-A3E3C4E9E284}"/>
          </ac:graphicFrameMkLst>
        </pc:graphicFrameChg>
        <pc:cxnChg chg="add del mod">
          <ac:chgData name="増山 直輝" userId="87f0ca9226daf908" providerId="LiveId" clId="{1E9F3211-B524-F24D-9FE0-FD91ADA29BC9}" dt="2020-10-18T08:27:13.495" v="6446" actId="478"/>
          <ac:cxnSpMkLst>
            <pc:docMk/>
            <pc:sldMk cId="1865352193" sldId="327"/>
            <ac:cxnSpMk id="149" creationId="{0F198617-C589-2E43-8ECF-5600C09E78C9}"/>
          </ac:cxnSpMkLst>
        </pc:cxnChg>
        <pc:cxnChg chg="add del mod">
          <ac:chgData name="増山 直輝" userId="87f0ca9226daf908" providerId="LiveId" clId="{1E9F3211-B524-F24D-9FE0-FD91ADA29BC9}" dt="2020-10-18T08:27:14.653" v="6447" actId="478"/>
          <ac:cxnSpMkLst>
            <pc:docMk/>
            <pc:sldMk cId="1865352193" sldId="327"/>
            <ac:cxnSpMk id="150" creationId="{A9D0C2EC-A2C3-A44C-BA36-F27E16E143C8}"/>
          </ac:cxnSpMkLst>
        </pc:cxnChg>
        <pc:cxnChg chg="add del mod">
          <ac:chgData name="増山 直輝" userId="87f0ca9226daf908" providerId="LiveId" clId="{1E9F3211-B524-F24D-9FE0-FD91ADA29BC9}" dt="2020-10-18T08:27:12.570" v="6445" actId="478"/>
          <ac:cxnSpMkLst>
            <pc:docMk/>
            <pc:sldMk cId="1865352193" sldId="327"/>
            <ac:cxnSpMk id="151" creationId="{64E630E3-351D-464F-BF3F-D0D0964E7067}"/>
          </ac:cxnSpMkLst>
        </pc:cxnChg>
        <pc:cxnChg chg="add del mod">
          <ac:chgData name="増山 直輝" userId="87f0ca9226daf908" providerId="LiveId" clId="{1E9F3211-B524-F24D-9FE0-FD91ADA29BC9}" dt="2020-10-18T08:27:15.779" v="6448" actId="478"/>
          <ac:cxnSpMkLst>
            <pc:docMk/>
            <pc:sldMk cId="1865352193" sldId="327"/>
            <ac:cxnSpMk id="152" creationId="{F78093D1-9680-0045-AC0E-F95AF493C62E}"/>
          </ac:cxnSpMkLst>
        </pc:cxnChg>
      </pc:sldChg>
      <pc:sldChg chg="addSp delSp modSp add del mod">
        <pc:chgData name="増山 直輝" userId="87f0ca9226daf908" providerId="LiveId" clId="{1E9F3211-B524-F24D-9FE0-FD91ADA29BC9}" dt="2020-10-18T09:07:13.660" v="7143" actId="2696"/>
        <pc:sldMkLst>
          <pc:docMk/>
          <pc:sldMk cId="2479971502" sldId="328"/>
        </pc:sldMkLst>
        <pc:spChg chg="del mod">
          <ac:chgData name="増山 直輝" userId="87f0ca9226daf908" providerId="LiveId" clId="{1E9F3211-B524-F24D-9FE0-FD91ADA29BC9}" dt="2020-10-18T08:31:20.312" v="6499" actId="478"/>
          <ac:spMkLst>
            <pc:docMk/>
            <pc:sldMk cId="2479971502" sldId="328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20.312" v="6499" actId="478"/>
          <ac:spMkLst>
            <pc:docMk/>
            <pc:sldMk cId="2479971502" sldId="328"/>
            <ac:spMk id="115" creationId="{6262C9EA-FB46-F346-839F-49100043500B}"/>
          </ac:spMkLst>
        </pc:spChg>
        <pc:spChg chg="del mod">
          <ac:chgData name="増山 直輝" userId="87f0ca9226daf908" providerId="LiveId" clId="{1E9F3211-B524-F24D-9FE0-FD91ADA29BC9}" dt="2020-10-18T06:13:46.616" v="6224" actId="21"/>
          <ac:spMkLst>
            <pc:docMk/>
            <pc:sldMk cId="2479971502" sldId="328"/>
            <ac:spMk id="116" creationId="{DF21ED13-7F23-AA4B-8CB3-FC54D5EE75E5}"/>
          </ac:spMkLst>
        </pc:spChg>
        <pc:spChg chg="add del mod">
          <ac:chgData name="増山 直輝" userId="87f0ca9226daf908" providerId="LiveId" clId="{1E9F3211-B524-F24D-9FE0-FD91ADA29BC9}" dt="2020-10-18T06:11:25.984" v="6058" actId="478"/>
          <ac:spMkLst>
            <pc:docMk/>
            <pc:sldMk cId="2479971502" sldId="328"/>
            <ac:spMk id="120" creationId="{6ADBF051-437E-704D-9990-D0F28DD55F7D}"/>
          </ac:spMkLst>
        </pc:spChg>
        <pc:spChg chg="add del mod">
          <ac:chgData name="増山 直輝" userId="87f0ca9226daf908" providerId="LiveId" clId="{1E9F3211-B524-F24D-9FE0-FD91ADA29BC9}" dt="2020-10-18T06:11:25.984" v="6058" actId="478"/>
          <ac:spMkLst>
            <pc:docMk/>
            <pc:sldMk cId="2479971502" sldId="328"/>
            <ac:spMk id="121" creationId="{4ABA9181-C01F-CF43-A3B3-B16834752299}"/>
          </ac:spMkLst>
        </pc:spChg>
        <pc:spChg chg="add del mod">
          <ac:chgData name="増山 直輝" userId="87f0ca9226daf908" providerId="LiveId" clId="{1E9F3211-B524-F24D-9FE0-FD91ADA29BC9}" dt="2020-10-18T06:11:25.984" v="6058" actId="478"/>
          <ac:spMkLst>
            <pc:docMk/>
            <pc:sldMk cId="2479971502" sldId="328"/>
            <ac:spMk id="122" creationId="{9AC0DA72-7477-5E49-BCFB-D06ED67760B1}"/>
          </ac:spMkLst>
        </pc:spChg>
        <pc:spChg chg="add del mod">
          <ac:chgData name="増山 直輝" userId="87f0ca9226daf908" providerId="LiveId" clId="{1E9F3211-B524-F24D-9FE0-FD91ADA29BC9}" dt="2020-10-18T06:11:25.984" v="6058" actId="478"/>
          <ac:spMkLst>
            <pc:docMk/>
            <pc:sldMk cId="2479971502" sldId="328"/>
            <ac:spMk id="123" creationId="{730A4C3A-C23A-9840-9ADE-C579BC9AC1B2}"/>
          </ac:spMkLst>
        </pc:spChg>
        <pc:spChg chg="mod">
          <ac:chgData name="増山 直輝" userId="87f0ca9226daf908" providerId="LiveId" clId="{1E9F3211-B524-F24D-9FE0-FD91ADA29BC9}" dt="2020-10-18T06:14:01.353" v="6236" actId="1038"/>
          <ac:spMkLst>
            <pc:docMk/>
            <pc:sldMk cId="2479971502" sldId="328"/>
            <ac:spMk id="125" creationId="{5144EF55-16B8-9E46-B6E8-30BE253CE57C}"/>
          </ac:spMkLst>
        </pc:spChg>
        <pc:spChg chg="del">
          <ac:chgData name="増山 直輝" userId="87f0ca9226daf908" providerId="LiveId" clId="{1E9F3211-B524-F24D-9FE0-FD91ADA29BC9}" dt="2020-10-18T06:07:52.201" v="5954" actId="478"/>
          <ac:spMkLst>
            <pc:docMk/>
            <pc:sldMk cId="2479971502" sldId="328"/>
            <ac:spMk id="126" creationId="{B841B66E-23DF-C342-9300-0EE77CB33E71}"/>
          </ac:spMkLst>
        </pc:spChg>
        <pc:spChg chg="del">
          <ac:chgData name="増山 直輝" userId="87f0ca9226daf908" providerId="LiveId" clId="{1E9F3211-B524-F24D-9FE0-FD91ADA29BC9}" dt="2020-10-18T06:07:52.201" v="5954" actId="478"/>
          <ac:spMkLst>
            <pc:docMk/>
            <pc:sldMk cId="2479971502" sldId="328"/>
            <ac:spMk id="127" creationId="{EADA9FAA-6A2C-254E-8CAB-BAB38D869FB1}"/>
          </ac:spMkLst>
        </pc:spChg>
        <pc:spChg chg="del">
          <ac:chgData name="増山 直輝" userId="87f0ca9226daf908" providerId="LiveId" clId="{1E9F3211-B524-F24D-9FE0-FD91ADA29BC9}" dt="2020-10-18T06:07:52.201" v="5954" actId="478"/>
          <ac:spMkLst>
            <pc:docMk/>
            <pc:sldMk cId="2479971502" sldId="328"/>
            <ac:spMk id="128" creationId="{17DB595C-71A1-D342-AECB-C78FF42ECBAC}"/>
          </ac:spMkLst>
        </pc:spChg>
        <pc:spChg chg="del">
          <ac:chgData name="増山 直輝" userId="87f0ca9226daf908" providerId="LiveId" clId="{1E9F3211-B524-F24D-9FE0-FD91ADA29BC9}" dt="2020-10-18T06:07:52.201" v="5954" actId="478"/>
          <ac:spMkLst>
            <pc:docMk/>
            <pc:sldMk cId="2479971502" sldId="328"/>
            <ac:spMk id="129" creationId="{99A93850-5881-A949-A8CD-BFE2C3967165}"/>
          </ac:spMkLst>
        </pc:spChg>
        <pc:spChg chg="del">
          <ac:chgData name="増山 直輝" userId="87f0ca9226daf908" providerId="LiveId" clId="{1E9F3211-B524-F24D-9FE0-FD91ADA29BC9}" dt="2020-10-18T06:07:50.305" v="5953" actId="478"/>
          <ac:spMkLst>
            <pc:docMk/>
            <pc:sldMk cId="2479971502" sldId="328"/>
            <ac:spMk id="130" creationId="{E5C21D6B-7598-FA40-989B-C68F4026F777}"/>
          </ac:spMkLst>
        </pc:spChg>
        <pc:spChg chg="del">
          <ac:chgData name="増山 直輝" userId="87f0ca9226daf908" providerId="LiveId" clId="{1E9F3211-B524-F24D-9FE0-FD91ADA29BC9}" dt="2020-10-18T06:07:49.132" v="5952" actId="478"/>
          <ac:spMkLst>
            <pc:docMk/>
            <pc:sldMk cId="2479971502" sldId="328"/>
            <ac:spMk id="131" creationId="{D942509E-92E6-7243-BC17-D7F597358407}"/>
          </ac:spMkLst>
        </pc:spChg>
        <pc:spChg chg="add mod">
          <ac:chgData name="増山 直輝" userId="87f0ca9226daf908" providerId="LiveId" clId="{1E9F3211-B524-F24D-9FE0-FD91ADA29BC9}" dt="2020-10-18T06:11:30.586" v="6082" actId="1035"/>
          <ac:spMkLst>
            <pc:docMk/>
            <pc:sldMk cId="2479971502" sldId="328"/>
            <ac:spMk id="132" creationId="{87313A3A-B7D1-7E4A-8BD8-195C4C1321EA}"/>
          </ac:spMkLst>
        </pc:spChg>
        <pc:spChg chg="add mod">
          <ac:chgData name="増山 直輝" userId="87f0ca9226daf908" providerId="LiveId" clId="{1E9F3211-B524-F24D-9FE0-FD91ADA29BC9}" dt="2020-10-18T06:11:30.586" v="6082" actId="1035"/>
          <ac:spMkLst>
            <pc:docMk/>
            <pc:sldMk cId="2479971502" sldId="328"/>
            <ac:spMk id="133" creationId="{3C9990CF-DE47-9640-A124-D994782D92C1}"/>
          </ac:spMkLst>
        </pc:spChg>
        <pc:spChg chg="add mod">
          <ac:chgData name="増山 直輝" userId="87f0ca9226daf908" providerId="LiveId" clId="{1E9F3211-B524-F24D-9FE0-FD91ADA29BC9}" dt="2020-10-18T06:11:30.586" v="6082" actId="1035"/>
          <ac:spMkLst>
            <pc:docMk/>
            <pc:sldMk cId="2479971502" sldId="328"/>
            <ac:spMk id="134" creationId="{5EBA7AE6-391E-8E42-8105-DA51DAEBE8BE}"/>
          </ac:spMkLst>
        </pc:spChg>
        <pc:spChg chg="add mod">
          <ac:chgData name="増山 直輝" userId="87f0ca9226daf908" providerId="LiveId" clId="{1E9F3211-B524-F24D-9FE0-FD91ADA29BC9}" dt="2020-10-18T06:11:30.586" v="6082" actId="1035"/>
          <ac:spMkLst>
            <pc:docMk/>
            <pc:sldMk cId="2479971502" sldId="328"/>
            <ac:spMk id="135" creationId="{D2BECB86-6689-D04C-89D4-FB4D87E3FCFA}"/>
          </ac:spMkLst>
        </pc:spChg>
        <pc:spChg chg="del">
          <ac:chgData name="増山 直輝" userId="87f0ca9226daf908" providerId="LiveId" clId="{1E9F3211-B524-F24D-9FE0-FD91ADA29BC9}" dt="2020-10-18T06:07:53.606" v="5955" actId="478"/>
          <ac:spMkLst>
            <pc:docMk/>
            <pc:sldMk cId="2479971502" sldId="328"/>
            <ac:spMk id="136" creationId="{AF05C02B-46CA-B440-82B9-26FCD4A5D012}"/>
          </ac:spMkLst>
        </pc:spChg>
        <pc:spChg chg="add mod">
          <ac:chgData name="増山 直輝" userId="87f0ca9226daf908" providerId="LiveId" clId="{1E9F3211-B524-F24D-9FE0-FD91ADA29BC9}" dt="2020-10-18T06:14:57.295" v="6257" actId="1038"/>
          <ac:spMkLst>
            <pc:docMk/>
            <pc:sldMk cId="2479971502" sldId="328"/>
            <ac:spMk id="137" creationId="{8E6986D9-189F-EB40-B4D4-4CCC3F7AD145}"/>
          </ac:spMkLst>
        </pc:spChg>
        <pc:spChg chg="add del mod">
          <ac:chgData name="増山 直輝" userId="87f0ca9226daf908" providerId="LiveId" clId="{1E9F3211-B524-F24D-9FE0-FD91ADA29BC9}" dt="2020-10-18T08:46:04.729" v="6792" actId="478"/>
          <ac:spMkLst>
            <pc:docMk/>
            <pc:sldMk cId="2479971502" sldId="328"/>
            <ac:spMk id="138" creationId="{E89D8B46-E970-ED45-B000-1317D2F3538D}"/>
          </ac:spMkLst>
        </pc:spChg>
        <pc:spChg chg="add mod">
          <ac:chgData name="増山 直輝" userId="87f0ca9226daf908" providerId="LiveId" clId="{1E9F3211-B524-F24D-9FE0-FD91ADA29BC9}" dt="2020-10-18T08:31:20.627" v="6500"/>
          <ac:spMkLst>
            <pc:docMk/>
            <pc:sldMk cId="2479971502" sldId="328"/>
            <ac:spMk id="141" creationId="{362663C4-996B-4546-AF23-A8222B26D19B}"/>
          </ac:spMkLst>
        </pc:spChg>
        <pc:spChg chg="add mod">
          <ac:chgData name="増山 直輝" userId="87f0ca9226daf908" providerId="LiveId" clId="{1E9F3211-B524-F24D-9FE0-FD91ADA29BC9}" dt="2020-10-18T08:31:20.627" v="6500"/>
          <ac:spMkLst>
            <pc:docMk/>
            <pc:sldMk cId="2479971502" sldId="328"/>
            <ac:spMk id="142" creationId="{CBF8C087-6807-5F45-A816-65B9B29649E7}"/>
          </ac:spMkLst>
        </pc:spChg>
        <pc:spChg chg="add mod">
          <ac:chgData name="増山 直輝" userId="87f0ca9226daf908" providerId="LiveId" clId="{1E9F3211-B524-F24D-9FE0-FD91ADA29BC9}" dt="2020-10-18T08:46:08.749" v="6794" actId="14100"/>
          <ac:spMkLst>
            <pc:docMk/>
            <pc:sldMk cId="2479971502" sldId="328"/>
            <ac:spMk id="143" creationId="{6E5BFC39-7AD5-1E4A-8058-2C3987A1824A}"/>
          </ac:spMkLst>
        </pc:spChg>
        <pc:graphicFrameChg chg="mod modGraphic">
          <ac:chgData name="増山 直輝" userId="87f0ca9226daf908" providerId="LiveId" clId="{1E9F3211-B524-F24D-9FE0-FD91ADA29BC9}" dt="2020-10-18T06:11:33.928" v="6098" actId="1035"/>
          <ac:graphicFrameMkLst>
            <pc:docMk/>
            <pc:sldMk cId="2479971502" sldId="328"/>
            <ac:graphicFrameMk id="113" creationId="{FED8FE60-1C4B-7444-AA92-72AF360D3A67}"/>
          </ac:graphicFrameMkLst>
        </pc:graphicFrameChg>
      </pc:sldChg>
      <pc:sldChg chg="addSp delSp modSp add del mod">
        <pc:chgData name="増山 直輝" userId="87f0ca9226daf908" providerId="LiveId" clId="{1E9F3211-B524-F24D-9FE0-FD91ADA29BC9}" dt="2020-10-18T09:07:15.313" v="7144" actId="2696"/>
        <pc:sldMkLst>
          <pc:docMk/>
          <pc:sldMk cId="2565827256" sldId="329"/>
        </pc:sldMkLst>
        <pc:spChg chg="del mod">
          <ac:chgData name="増山 直輝" userId="87f0ca9226daf908" providerId="LiveId" clId="{1E9F3211-B524-F24D-9FE0-FD91ADA29BC9}" dt="2020-10-18T08:31:27.499" v="6501" actId="478"/>
          <ac:spMkLst>
            <pc:docMk/>
            <pc:sldMk cId="2565827256" sldId="329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27.499" v="6501" actId="478"/>
          <ac:spMkLst>
            <pc:docMk/>
            <pc:sldMk cId="2565827256" sldId="329"/>
            <ac:spMk id="115" creationId="{6262C9EA-FB46-F346-839F-49100043500B}"/>
          </ac:spMkLst>
        </pc:spChg>
        <pc:spChg chg="add mod">
          <ac:chgData name="増山 直輝" userId="87f0ca9226daf908" providerId="LiveId" clId="{1E9F3211-B524-F24D-9FE0-FD91ADA29BC9}" dt="2020-10-18T08:31:27.782" v="6502"/>
          <ac:spMkLst>
            <pc:docMk/>
            <pc:sldMk cId="2565827256" sldId="329"/>
            <ac:spMk id="116" creationId="{346CEE3F-EA4F-AB41-AE50-A27A6FB365A7}"/>
          </ac:spMkLst>
        </pc:spChg>
        <pc:spChg chg="add mod">
          <ac:chgData name="増山 直輝" userId="87f0ca9226daf908" providerId="LiveId" clId="{1E9F3211-B524-F24D-9FE0-FD91ADA29BC9}" dt="2020-10-18T08:31:27.782" v="6502"/>
          <ac:spMkLst>
            <pc:docMk/>
            <pc:sldMk cId="2565827256" sldId="329"/>
            <ac:spMk id="120" creationId="{3354B7C8-8C7B-1F46-A426-7BA4038C9A1D}"/>
          </ac:spMkLst>
        </pc:spChg>
        <pc:spChg chg="add mod">
          <ac:chgData name="増山 直輝" userId="87f0ca9226daf908" providerId="LiveId" clId="{1E9F3211-B524-F24D-9FE0-FD91ADA29BC9}" dt="2020-10-18T08:46:12.037" v="6796"/>
          <ac:spMkLst>
            <pc:docMk/>
            <pc:sldMk cId="2565827256" sldId="329"/>
            <ac:spMk id="121" creationId="{2EC6CD34-41B8-4E49-841B-0B0A637986BD}"/>
          </ac:spMkLst>
        </pc:spChg>
        <pc:spChg chg="mod">
          <ac:chgData name="増山 直輝" userId="87f0ca9226daf908" providerId="LiveId" clId="{1E9F3211-B524-F24D-9FE0-FD91ADA29BC9}" dt="2020-10-18T06:21:46.764" v="6371" actId="20577"/>
          <ac:spMkLst>
            <pc:docMk/>
            <pc:sldMk cId="2565827256" sldId="329"/>
            <ac:spMk id="125" creationId="{5144EF55-16B8-9E46-B6E8-30BE253CE57C}"/>
          </ac:spMkLst>
        </pc:spChg>
        <pc:spChg chg="del">
          <ac:chgData name="増山 直輝" userId="87f0ca9226daf908" providerId="LiveId" clId="{1E9F3211-B524-F24D-9FE0-FD91ADA29BC9}" dt="2020-10-18T06:21:03.655" v="6259" actId="478"/>
          <ac:spMkLst>
            <pc:docMk/>
            <pc:sldMk cId="2565827256" sldId="329"/>
            <ac:spMk id="132" creationId="{87313A3A-B7D1-7E4A-8BD8-195C4C1321EA}"/>
          </ac:spMkLst>
        </pc:spChg>
        <pc:spChg chg="del">
          <ac:chgData name="増山 直輝" userId="87f0ca9226daf908" providerId="LiveId" clId="{1E9F3211-B524-F24D-9FE0-FD91ADA29BC9}" dt="2020-10-18T06:21:03.655" v="6259" actId="478"/>
          <ac:spMkLst>
            <pc:docMk/>
            <pc:sldMk cId="2565827256" sldId="329"/>
            <ac:spMk id="133" creationId="{3C9990CF-DE47-9640-A124-D994782D92C1}"/>
          </ac:spMkLst>
        </pc:spChg>
        <pc:spChg chg="del">
          <ac:chgData name="増山 直輝" userId="87f0ca9226daf908" providerId="LiveId" clId="{1E9F3211-B524-F24D-9FE0-FD91ADA29BC9}" dt="2020-10-18T06:21:03.655" v="6259" actId="478"/>
          <ac:spMkLst>
            <pc:docMk/>
            <pc:sldMk cId="2565827256" sldId="329"/>
            <ac:spMk id="134" creationId="{5EBA7AE6-391E-8E42-8105-DA51DAEBE8BE}"/>
          </ac:spMkLst>
        </pc:spChg>
        <pc:spChg chg="del">
          <ac:chgData name="増山 直輝" userId="87f0ca9226daf908" providerId="LiveId" clId="{1E9F3211-B524-F24D-9FE0-FD91ADA29BC9}" dt="2020-10-18T06:21:03.655" v="6259" actId="478"/>
          <ac:spMkLst>
            <pc:docMk/>
            <pc:sldMk cId="2565827256" sldId="329"/>
            <ac:spMk id="135" creationId="{D2BECB86-6689-D04C-89D4-FB4D87E3FCFA}"/>
          </ac:spMkLst>
        </pc:spChg>
        <pc:spChg chg="del">
          <ac:chgData name="増山 直輝" userId="87f0ca9226daf908" providerId="LiveId" clId="{1E9F3211-B524-F24D-9FE0-FD91ADA29BC9}" dt="2020-10-18T08:46:11.731" v="6795" actId="478"/>
          <ac:spMkLst>
            <pc:docMk/>
            <pc:sldMk cId="2565827256" sldId="329"/>
            <ac:spMk id="138" creationId="{E89D8B46-E970-ED45-B000-1317D2F3538D}"/>
          </ac:spMkLst>
        </pc:spChg>
      </pc:sldChg>
      <pc:sldChg chg="addSp delSp modSp add del mod">
        <pc:chgData name="増山 直輝" userId="87f0ca9226daf908" providerId="LiveId" clId="{1E9F3211-B524-F24D-9FE0-FD91ADA29BC9}" dt="2020-10-18T08:45:57.812" v="6788" actId="2696"/>
        <pc:sldMkLst>
          <pc:docMk/>
          <pc:sldMk cId="2105368456" sldId="330"/>
        </pc:sldMkLst>
        <pc:spChg chg="add mod">
          <ac:chgData name="増山 直輝" userId="87f0ca9226daf908" providerId="LiveId" clId="{1E9F3211-B524-F24D-9FE0-FD91ADA29BC9}" dt="2020-10-18T08:31:03.845" v="6492"/>
          <ac:spMkLst>
            <pc:docMk/>
            <pc:sldMk cId="2105368456" sldId="330"/>
            <ac:spMk id="113" creationId="{ED7F6791-CC98-954F-BB98-D398EF57EEEF}"/>
          </ac:spMkLst>
        </pc:spChg>
        <pc:spChg chg="del">
          <ac:chgData name="増山 直輝" userId="87f0ca9226daf908" providerId="LiveId" clId="{1E9F3211-B524-F24D-9FE0-FD91ADA29BC9}" dt="2020-10-18T08:31:03.391" v="6491" actId="478"/>
          <ac:spMkLst>
            <pc:docMk/>
            <pc:sldMk cId="2105368456" sldId="330"/>
            <ac:spMk id="114" creationId="{AC8A7889-908D-A74A-A8AA-F78D4F036099}"/>
          </ac:spMkLst>
        </pc:spChg>
        <pc:spChg chg="del">
          <ac:chgData name="増山 直輝" userId="87f0ca9226daf908" providerId="LiveId" clId="{1E9F3211-B524-F24D-9FE0-FD91ADA29BC9}" dt="2020-10-18T08:31:03.391" v="6491" actId="478"/>
          <ac:spMkLst>
            <pc:docMk/>
            <pc:sldMk cId="2105368456" sldId="330"/>
            <ac:spMk id="115" creationId="{6262C9EA-FB46-F346-839F-49100043500B}"/>
          </ac:spMkLst>
        </pc:spChg>
        <pc:spChg chg="add mod">
          <ac:chgData name="増山 直輝" userId="87f0ca9226daf908" providerId="LiveId" clId="{1E9F3211-B524-F24D-9FE0-FD91ADA29BC9}" dt="2020-10-18T08:31:03.845" v="6492"/>
          <ac:spMkLst>
            <pc:docMk/>
            <pc:sldMk cId="2105368456" sldId="330"/>
            <ac:spMk id="126" creationId="{6C2EFAE8-250E-7345-BBAE-1701D9D67A76}"/>
          </ac:spMkLst>
        </pc:spChg>
      </pc:sldChg>
      <pc:sldChg chg="addSp delSp modSp add mod">
        <pc:chgData name="増山 直輝" userId="87f0ca9226daf908" providerId="LiveId" clId="{1E9F3211-B524-F24D-9FE0-FD91ADA29BC9}" dt="2020-10-18T09:46:15.759" v="7942" actId="20577"/>
        <pc:sldMkLst>
          <pc:docMk/>
          <pc:sldMk cId="490852793" sldId="331"/>
        </pc:sldMkLst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3" creationId="{BA15B69B-50E0-8C49-AC8E-1879A46625BD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25" creationId="{48B2537D-C00D-5B43-8194-05C28B0A277E}"/>
          </ac:spMkLst>
        </pc:spChg>
        <pc:spChg chg="add mod">
          <ac:chgData name="増山 直輝" userId="87f0ca9226daf908" providerId="LiveId" clId="{1E9F3211-B524-F24D-9FE0-FD91ADA29BC9}" dt="2020-10-18T09:12:04.111" v="7294" actId="20577"/>
          <ac:spMkLst>
            <pc:docMk/>
            <pc:sldMk cId="490852793" sldId="331"/>
            <ac:spMk id="114" creationId="{D2E695EA-B52F-434C-8CD6-A98D3D43F448}"/>
          </ac:spMkLst>
        </pc:spChg>
        <pc:spChg chg="add mod">
          <ac:chgData name="増山 直輝" userId="87f0ca9226daf908" providerId="LiveId" clId="{1E9F3211-B524-F24D-9FE0-FD91ADA29BC9}" dt="2020-10-18T09:11:34.073" v="7280" actId="20577"/>
          <ac:spMkLst>
            <pc:docMk/>
            <pc:sldMk cId="490852793" sldId="331"/>
            <ac:spMk id="115" creationId="{DF29F92F-2194-B049-948B-1A0A0BCC5A3E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16" creationId="{DF21ED13-7F23-AA4B-8CB3-FC54D5EE75E5}"/>
          </ac:spMkLst>
        </pc:spChg>
        <pc:spChg chg="mod">
          <ac:chgData name="増山 直輝" userId="87f0ca9226daf908" providerId="LiveId" clId="{1E9F3211-B524-F24D-9FE0-FD91ADA29BC9}" dt="2020-10-18T08:54:31.375" v="6878" actId="207"/>
          <ac:spMkLst>
            <pc:docMk/>
            <pc:sldMk cId="490852793" sldId="331"/>
            <ac:spMk id="121" creationId="{F610097D-D35D-EB43-ADA1-F93F0878B8AF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22" creationId="{BF64FA01-DF32-BA45-9F22-60E1B0F855A2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25" creationId="{5144EF55-16B8-9E46-B6E8-30BE253CE57C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30" creationId="{E5C21D6B-7598-FA40-989B-C68F4026F777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31" creationId="{D942509E-92E6-7243-BC17-D7F597358407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33" creationId="{D3670408-F91A-2542-B70A-12E1AC5AE39E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34" creationId="{0A0A0708-E557-4B46-B31F-CB5326ECE702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36" creationId="{03015F69-8BEE-5641-927E-0CC9B6DF69EB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37" creationId="{666A183A-14D8-E54B-8BC5-0DAB1E71A915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48" creationId="{EC0A3E6F-BE4E-6948-9099-78161AE31AEF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49" creationId="{DDF2FFCA-F230-BB47-BF7A-2E362CB41C33}"/>
          </ac:spMkLst>
        </pc:spChg>
        <pc:spChg chg="mod">
          <ac:chgData name="増山 直輝" userId="87f0ca9226daf908" providerId="LiveId" clId="{1E9F3211-B524-F24D-9FE0-FD91ADA29BC9}" dt="2020-10-18T08:56:24.059" v="6899" actId="208"/>
          <ac:spMkLst>
            <pc:docMk/>
            <pc:sldMk cId="490852793" sldId="331"/>
            <ac:spMk id="151" creationId="{6493AA83-4F6F-1541-9B99-C5349BFDC91C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52" creationId="{FA6C740C-D1F1-EA47-8EE4-239184E62637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54" creationId="{3B73D1D1-1A90-2540-BCB4-DCF336EF9124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55" creationId="{96CB6131-6B76-3E49-8331-1A9770617D8E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56" creationId="{3947DB68-9CA3-7A4A-814E-82CE7D465BBE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57" creationId="{5E722CCA-4052-874D-9325-365AFAE66123}"/>
          </ac:spMkLst>
        </pc:spChg>
        <pc:spChg chg="del">
          <ac:chgData name="増山 直輝" userId="87f0ca9226daf908" providerId="LiveId" clId="{1E9F3211-B524-F24D-9FE0-FD91ADA29BC9}" dt="2020-10-18T08:36:00.021" v="6692" actId="478"/>
          <ac:spMkLst>
            <pc:docMk/>
            <pc:sldMk cId="490852793" sldId="331"/>
            <ac:spMk id="159" creationId="{A3FF8CF4-AE26-DC4B-A6C8-253A19C1D028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0" creationId="{7F872FC8-3195-DD4A-9B1B-82DDFDFF6F9B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1" creationId="{1AB5A41C-83FD-8244-8216-FF07C22BD581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3" creationId="{1020D01D-4906-9C4B-A3E0-9E93C5521F73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4" creationId="{B445153D-238D-3B4B-8E20-9A4FCEF764A9}"/>
          </ac:spMkLst>
        </pc:spChg>
        <pc:spChg chg="mod">
          <ac:chgData name="増山 直輝" userId="87f0ca9226daf908" providerId="LiveId" clId="{1E9F3211-B524-F24D-9FE0-FD91ADA29BC9}" dt="2020-10-18T08:57:51.093" v="6933" actId="1582"/>
          <ac:spMkLst>
            <pc:docMk/>
            <pc:sldMk cId="490852793" sldId="331"/>
            <ac:spMk id="166" creationId="{E51CB553-1A0F-1E43-BBC9-A2B41225DCD2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7" creationId="{0FB1AFF7-8737-8642-AA95-2F508504AB33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69" creationId="{3D261CAB-5E12-924F-89C5-F216ECD18552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70" creationId="{05407920-2DD6-F949-98F4-C406D30109E0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72" creationId="{06B18931-0781-5547-8A88-547DFAF19B7D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73" creationId="{995DE270-68EE-B348-8595-DC9264C7DF31}"/>
          </ac:spMkLst>
        </pc:spChg>
        <pc:spChg chg="mod">
          <ac:chgData name="増山 直輝" userId="87f0ca9226daf908" providerId="LiveId" clId="{1E9F3211-B524-F24D-9FE0-FD91ADA29BC9}" dt="2020-10-18T08:57:35.626" v="6928" actId="1582"/>
          <ac:spMkLst>
            <pc:docMk/>
            <pc:sldMk cId="490852793" sldId="331"/>
            <ac:spMk id="175" creationId="{B34DB596-993D-8F4A-A40D-7121ACB2DDB4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76" creationId="{9A064331-4908-1740-B136-20B626F4C9D2}"/>
          </ac:spMkLst>
        </pc:spChg>
        <pc:spChg chg="mod">
          <ac:chgData name="増山 直輝" userId="87f0ca9226daf908" providerId="LiveId" clId="{1E9F3211-B524-F24D-9FE0-FD91ADA29BC9}" dt="2020-10-18T08:57:30.293" v="6926" actId="1582"/>
          <ac:spMkLst>
            <pc:docMk/>
            <pc:sldMk cId="490852793" sldId="331"/>
            <ac:spMk id="178" creationId="{56869A7F-5C53-454A-98D2-4217E050C190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79" creationId="{68E98517-6698-D04C-BAB6-6893F0BB32EA}"/>
          </ac:spMkLst>
        </pc:spChg>
        <pc:spChg chg="mod">
          <ac:chgData name="増山 直輝" userId="87f0ca9226daf908" providerId="LiveId" clId="{1E9F3211-B524-F24D-9FE0-FD91ADA29BC9}" dt="2020-10-18T08:56:27.183" v="6907" actId="208"/>
          <ac:spMkLst>
            <pc:docMk/>
            <pc:sldMk cId="490852793" sldId="331"/>
            <ac:spMk id="181" creationId="{7EA40465-1486-E543-91E3-9265C8F5D28F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82" creationId="{99D8ED4C-4FC2-5A41-A6E4-83010676AEBB}"/>
          </ac:spMkLst>
        </pc:spChg>
        <pc:spChg chg="mod">
          <ac:chgData name="増山 直輝" userId="87f0ca9226daf908" providerId="LiveId" clId="{1E9F3211-B524-F24D-9FE0-FD91ADA29BC9}" dt="2020-10-18T08:56:27.724" v="6909" actId="1582"/>
          <ac:spMkLst>
            <pc:docMk/>
            <pc:sldMk cId="490852793" sldId="331"/>
            <ac:spMk id="184" creationId="{A655D08D-8FB8-0F47-A70B-1C1451160EC8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85" creationId="{0561FB8E-6812-084E-ABA9-B0E989B0C671}"/>
          </ac:spMkLst>
        </pc:spChg>
        <pc:spChg chg="mod">
          <ac:chgData name="増山 直輝" userId="87f0ca9226daf908" providerId="LiveId" clId="{1E9F3211-B524-F24D-9FE0-FD91ADA29BC9}" dt="2020-10-18T08:57:24.319" v="6924" actId="1582"/>
          <ac:spMkLst>
            <pc:docMk/>
            <pc:sldMk cId="490852793" sldId="331"/>
            <ac:spMk id="187" creationId="{AFF45CAF-ABFB-DE4C-9B17-1C4BA97C56DC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88" creationId="{8FA4A0B8-92C0-6F45-8554-6CD680518631}"/>
          </ac:spMkLst>
        </pc:spChg>
        <pc:spChg chg="mod">
          <ac:chgData name="増山 直輝" userId="87f0ca9226daf908" providerId="LiveId" clId="{1E9F3211-B524-F24D-9FE0-FD91ADA29BC9}" dt="2020-10-18T08:57:43.781" v="6930" actId="1582"/>
          <ac:spMkLst>
            <pc:docMk/>
            <pc:sldMk cId="490852793" sldId="331"/>
            <ac:spMk id="190" creationId="{75F52ED6-4C9E-9742-BD26-4103BE376DBF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91" creationId="{755BAC18-D5A4-934B-B2B2-E3F611D52DAD}"/>
          </ac:spMkLst>
        </pc:spChg>
        <pc:spChg chg="mod">
          <ac:chgData name="増山 直輝" userId="87f0ca9226daf908" providerId="LiveId" clId="{1E9F3211-B524-F24D-9FE0-FD91ADA29BC9}" dt="2020-10-18T08:57:07.715" v="6920" actId="208"/>
          <ac:spMkLst>
            <pc:docMk/>
            <pc:sldMk cId="490852793" sldId="331"/>
            <ac:spMk id="193" creationId="{5B4F3779-003F-9440-A36F-14F1C94AB65E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94" creationId="{61DE5219-BAEB-804D-8B71-647A987F0F78}"/>
          </ac:spMkLst>
        </pc:spChg>
        <pc:spChg chg="mod">
          <ac:chgData name="増山 直輝" userId="87f0ca9226daf908" providerId="LiveId" clId="{1E9F3211-B524-F24D-9FE0-FD91ADA29BC9}" dt="2020-10-18T08:57:16.591" v="6922" actId="1582"/>
          <ac:spMkLst>
            <pc:docMk/>
            <pc:sldMk cId="490852793" sldId="331"/>
            <ac:spMk id="196" creationId="{38BD0540-470B-DF43-9B71-897D9D6868C0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197" creationId="{F3D47B20-164C-4243-9D96-DE4C2CF08229}"/>
          </ac:spMkLst>
        </pc:spChg>
        <pc:spChg chg="mod">
          <ac:chgData name="増山 直輝" userId="87f0ca9226daf908" providerId="LiveId" clId="{1E9F3211-B524-F24D-9FE0-FD91ADA29BC9}" dt="2020-10-18T08:57:56.650" v="6935" actId="1582"/>
          <ac:spMkLst>
            <pc:docMk/>
            <pc:sldMk cId="490852793" sldId="331"/>
            <ac:spMk id="199" creationId="{62B711A0-24B6-A947-ACD8-10D8DF889E9C}"/>
          </ac:spMkLst>
        </pc:spChg>
        <pc:spChg chg="mod">
          <ac:chgData name="増山 直輝" userId="87f0ca9226daf908" providerId="LiveId" clId="{1E9F3211-B524-F24D-9FE0-FD91ADA29BC9}" dt="2020-10-18T08:51:11.931" v="6835"/>
          <ac:spMkLst>
            <pc:docMk/>
            <pc:sldMk cId="490852793" sldId="331"/>
            <ac:spMk id="200" creationId="{FB95C9D5-2A7B-DB44-A0EA-784E57D370A9}"/>
          </ac:spMkLst>
        </pc:spChg>
        <pc:spChg chg="add mod">
          <ac:chgData name="増山 直輝" userId="87f0ca9226daf908" providerId="LiveId" clId="{1E9F3211-B524-F24D-9FE0-FD91ADA29BC9}" dt="2020-10-18T09:05:18.772" v="7075" actId="1076"/>
          <ac:spMkLst>
            <pc:docMk/>
            <pc:sldMk cId="490852793" sldId="331"/>
            <ac:spMk id="202" creationId="{C4A0A413-3944-A141-913E-6190687E312F}"/>
          </ac:spMkLst>
        </pc:spChg>
        <pc:spChg chg="add mod">
          <ac:chgData name="増山 直輝" userId="87f0ca9226daf908" providerId="LiveId" clId="{1E9F3211-B524-F24D-9FE0-FD91ADA29BC9}" dt="2020-10-18T08:56:44.974" v="6913" actId="14100"/>
          <ac:spMkLst>
            <pc:docMk/>
            <pc:sldMk cId="490852793" sldId="331"/>
            <ac:spMk id="207" creationId="{F23CC965-F1B6-254E-AB78-3B75CF71A474}"/>
          </ac:spMkLst>
        </pc:spChg>
        <pc:spChg chg="add mod">
          <ac:chgData name="増山 直輝" userId="87f0ca9226daf908" providerId="LiveId" clId="{1E9F3211-B524-F24D-9FE0-FD91ADA29BC9}" dt="2020-10-18T08:57:03.479" v="6918" actId="1076"/>
          <ac:spMkLst>
            <pc:docMk/>
            <pc:sldMk cId="490852793" sldId="331"/>
            <ac:spMk id="208" creationId="{471A133C-19D7-AA4C-AFBC-987375CF4AB9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09" creationId="{A055360B-B963-9940-ADCD-48426C396900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1" creationId="{2FBCA7E6-938F-CC4B-9976-52C402DBAFBB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2" creationId="{7637E95F-1D10-9F40-AE47-C81E511F7070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4" creationId="{A356226C-F67D-C840-ACAE-C688D0CC9540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5" creationId="{DE586009-B989-764B-B1D9-B01FA1574438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7" creationId="{05F7D387-8121-F54C-B1AA-7FB2771C3ED3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18" creationId="{D4A22405-9F5E-A04D-93BD-5AFCDEBB654D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20" creationId="{7F5CE6DB-5233-EE45-A53E-2B10374A527B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21" creationId="{D7C8C54B-07E8-9143-82C5-B80E916152DD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23" creationId="{0A7FACFC-5CDE-9D43-BE17-7BFB76AA82A1}"/>
          </ac:spMkLst>
        </pc:spChg>
        <pc:spChg chg="mod">
          <ac:chgData name="増山 直輝" userId="87f0ca9226daf908" providerId="LiveId" clId="{1E9F3211-B524-F24D-9FE0-FD91ADA29BC9}" dt="2020-10-18T08:59:14.982" v="6953"/>
          <ac:spMkLst>
            <pc:docMk/>
            <pc:sldMk cId="490852793" sldId="331"/>
            <ac:spMk id="224" creationId="{0E4C9166-0D45-274E-82B5-0EE834F412C8}"/>
          </ac:spMkLst>
        </pc:spChg>
        <pc:spChg chg="add del mod">
          <ac:chgData name="増山 直輝" userId="87f0ca9226daf908" providerId="LiveId" clId="{1E9F3211-B524-F24D-9FE0-FD91ADA29BC9}" dt="2020-10-18T08:59:19.440" v="6956" actId="478"/>
          <ac:spMkLst>
            <pc:docMk/>
            <pc:sldMk cId="490852793" sldId="331"/>
            <ac:spMk id="229" creationId="{FD721B4F-9CB4-DB42-A603-99E89DE479B4}"/>
          </ac:spMkLst>
        </pc:spChg>
        <pc:spChg chg="add del mod">
          <ac:chgData name="増山 直輝" userId="87f0ca9226daf908" providerId="LiveId" clId="{1E9F3211-B524-F24D-9FE0-FD91ADA29BC9}" dt="2020-10-18T08:59:18.635" v="6955" actId="478"/>
          <ac:spMkLst>
            <pc:docMk/>
            <pc:sldMk cId="490852793" sldId="331"/>
            <ac:spMk id="230" creationId="{D9C9C77E-D12F-C940-8A34-3D39E3FD8078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2" creationId="{C6B09091-51A3-8E4D-9F95-CDA9096443A9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3" creationId="{9E29BBAB-6F45-C344-8F0E-1EF942E43A25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5" creationId="{AAA9BE01-856E-E74D-96F6-60B5CC8455F9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6" creationId="{E4B274E0-34D9-CD45-B706-0B1543F5F11B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8" creationId="{CF3661B6-EEBE-114A-9A32-D0BE2C350D74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39" creationId="{4DE87618-6C38-2A41-A3FB-A3921BC4AEA6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41" creationId="{D4FD63D8-7FDE-CE41-A73E-8133C3DC8F3F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42" creationId="{FAAB0B20-0B85-D94A-9B0E-2F7533D26010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44" creationId="{FBF01E2C-1B2F-E345-BCB6-871FA9AC598D}"/>
          </ac:spMkLst>
        </pc:spChg>
        <pc:spChg chg="mod">
          <ac:chgData name="増山 直輝" userId="87f0ca9226daf908" providerId="LiveId" clId="{1E9F3211-B524-F24D-9FE0-FD91ADA29BC9}" dt="2020-10-18T08:59:56.600" v="6966"/>
          <ac:spMkLst>
            <pc:docMk/>
            <pc:sldMk cId="490852793" sldId="331"/>
            <ac:spMk id="245" creationId="{CFC249C1-6947-7B4F-A417-D8B53BD7855A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47" creationId="{B7FED7DF-CCDF-6E42-AC6B-166FC5EDEEE0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48" creationId="{059BBF90-66B0-984F-A1F2-23A1490C1B92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49" creationId="{17E9A4FD-0626-804A-8727-97872AECC286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50" creationId="{BE19E4BB-6F96-724F-A3EB-5F7E880E0A96}"/>
          </ac:spMkLst>
        </pc:spChg>
        <pc:spChg chg="add mod">
          <ac:chgData name="増山 直輝" userId="87f0ca9226daf908" providerId="LiveId" clId="{1E9F3211-B524-F24D-9FE0-FD91ADA29BC9}" dt="2020-10-18T09:02:16.020" v="7030" actId="1036"/>
          <ac:spMkLst>
            <pc:docMk/>
            <pc:sldMk cId="490852793" sldId="331"/>
            <ac:spMk id="251" creationId="{376C927D-E34F-BB4C-A660-F4CE9985C6C5}"/>
          </ac:spMkLst>
        </pc:s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4" creationId="{ED39B0FA-F91C-5948-A13E-731190A75213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59" creationId="{E71019FB-D76E-4E49-8511-CD7CBE9A1968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62" creationId="{307D3086-F92E-154C-A67E-F6DBAC0302B1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65" creationId="{95BB7D36-7BE3-E344-85BB-50F67A1F87A0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68" creationId="{3D50CC38-6FD0-FC4D-A00D-C83E097C20EE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71" creationId="{C3D61008-77D8-1544-A1EB-4E9CC19BC928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74" creationId="{1D78AEBE-1272-CB49-8B8F-E437F51FD1B4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77" creationId="{EFDA6EBB-A70D-374F-9976-AC3B952D2078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80" creationId="{6BC2254C-A540-364E-B657-AD6200406BD0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83" creationId="{32100C9D-E670-E54A-AF4E-57BB12BDD1A2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86" creationId="{B518B9C1-EBFD-F04A-BDCA-182BFB53A435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89" creationId="{64CC45CB-24F6-344E-B8BE-160B17AFBEB8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92" creationId="{84ED7F0C-447A-C64F-A963-AD3990212E0B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95" creationId="{91E9CB58-A9B5-C943-B4F5-EAECC67A4E5E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98" creationId="{6738904C-4BCA-3E47-A4C5-9B6AE0D205EF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01" creationId="{B1EADF6E-83F4-724D-B31D-4D530BA5228F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04" creationId="{606F7102-E26D-BC48-8723-B6FF18A29FBF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07" creationId="{80D44980-5664-144B-B941-0111E51D9DC2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10" creationId="{0F5E746E-6C7D-9E43-9754-753B53D106D4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13" creationId="{DFD2D607-3584-9F4F-8005-9FE1BFB1C137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20" creationId="{D8A14650-D391-0E44-A852-EF3417D03B60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23" creationId="{BF842755-B055-4F44-87AC-09E33E7BDF00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28" creationId="{215FEF05-859E-764D-8518-AC9330825795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35" creationId="{89E4FAEF-4F8F-5C49-9735-AA2BAAFE3095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38" creationId="{36AAFDDC-FEAF-514E-8E3F-7B4D2BFA6F22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41" creationId="{85884B52-45DC-F347-A10F-408E00F939E2}"/>
          </ac:grpSpMkLst>
        </pc:grpChg>
        <pc:grpChg chg="del">
          <ac:chgData name="増山 直輝" userId="87f0ca9226daf908" providerId="LiveId" clId="{1E9F3211-B524-F24D-9FE0-FD91ADA29BC9}" dt="2020-10-18T08:36:00.021" v="6692" actId="478"/>
          <ac:grpSpMkLst>
            <pc:docMk/>
            <pc:sldMk cId="490852793" sldId="331"/>
            <ac:grpSpMk id="144" creationId="{6B233649-E3ED-374B-B12A-4880D90D43D8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47" creationId="{FEEC92AF-12D1-284B-AD6C-89880E5849DE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50" creationId="{4C8A89F3-93D3-074D-87AB-FA38752A2D0B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53" creationId="{02B6C896-76B4-F342-8B9F-E31789E8DC07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62" creationId="{BB17AC5D-6433-FA48-A1F2-E5AB8B24E64B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65" creationId="{99C667A4-A735-CC41-9B96-F31E7CBEEA6F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68" creationId="{E3BD328A-E741-0648-A3B7-47E64A8A97F0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71" creationId="{704B2B7F-31E1-C749-B0D8-66D96B8A6B04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74" creationId="{94A198CA-33E9-ED46-8B03-86AED4211E6F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77" creationId="{D2C6E9D1-D72D-2247-969E-1D79A98376CA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80" creationId="{1AD956F2-7B5A-9D42-982A-DBDC1045428F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83" creationId="{800F9614-1E08-D645-9837-3513040838E0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86" creationId="{E6C91A41-4953-A042-91C1-6237A03972CF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89" creationId="{4ED196CD-5727-2544-B511-A5E0D7E8B1D3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92" creationId="{C5BC7496-07AE-3741-A636-8F3A38D26B07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95" creationId="{187987F8-D452-1444-AFDD-34F0F34E6738}"/>
          </ac:grpSpMkLst>
        </pc:grpChg>
        <pc:grpChg chg="add mod">
          <ac:chgData name="増山 直輝" userId="87f0ca9226daf908" providerId="LiveId" clId="{1E9F3211-B524-F24D-9FE0-FD91ADA29BC9}" dt="2020-10-18T08:51:11.931" v="6835"/>
          <ac:grpSpMkLst>
            <pc:docMk/>
            <pc:sldMk cId="490852793" sldId="331"/>
            <ac:grpSpMk id="198" creationId="{9BBCD055-5D12-EC46-8BD6-0AED4AFAEC7A}"/>
          </ac:grpSpMkLst>
        </pc:grpChg>
        <pc:grpChg chg="add mod">
          <ac:chgData name="増山 直輝" userId="87f0ca9226daf908" providerId="LiveId" clId="{1E9F3211-B524-F24D-9FE0-FD91ADA29BC9}" dt="2020-10-18T09:02:16.020" v="7030" actId="1036"/>
          <ac:grpSpMkLst>
            <pc:docMk/>
            <pc:sldMk cId="490852793" sldId="331"/>
            <ac:grpSpMk id="210" creationId="{977A33EE-EE76-BD44-B5E4-F578D6EF6F4A}"/>
          </ac:grpSpMkLst>
        </pc:grpChg>
        <pc:grpChg chg="add mod">
          <ac:chgData name="増山 直輝" userId="87f0ca9226daf908" providerId="LiveId" clId="{1E9F3211-B524-F24D-9FE0-FD91ADA29BC9}" dt="2020-10-18T09:02:16.020" v="7030" actId="1036"/>
          <ac:grpSpMkLst>
            <pc:docMk/>
            <pc:sldMk cId="490852793" sldId="331"/>
            <ac:grpSpMk id="213" creationId="{F16D77D3-E510-2A47-BEA3-0C725D3736CB}"/>
          </ac:grpSpMkLst>
        </pc:grpChg>
        <pc:grpChg chg="add mod">
          <ac:chgData name="増山 直輝" userId="87f0ca9226daf908" providerId="LiveId" clId="{1E9F3211-B524-F24D-9FE0-FD91ADA29BC9}" dt="2020-10-18T09:02:16.020" v="7030" actId="1036"/>
          <ac:grpSpMkLst>
            <pc:docMk/>
            <pc:sldMk cId="490852793" sldId="331"/>
            <ac:grpSpMk id="216" creationId="{B8594E6D-A70B-4D4D-ACFD-6F0CE060577F}"/>
          </ac:grpSpMkLst>
        </pc:grpChg>
        <pc:grpChg chg="add mod">
          <ac:chgData name="増山 直輝" userId="87f0ca9226daf908" providerId="LiveId" clId="{1E9F3211-B524-F24D-9FE0-FD91ADA29BC9}" dt="2020-10-18T09:02:16.020" v="7030" actId="1036"/>
          <ac:grpSpMkLst>
            <pc:docMk/>
            <pc:sldMk cId="490852793" sldId="331"/>
            <ac:grpSpMk id="219" creationId="{AF0A2994-810C-DB40-B3C0-FB1658F27AC0}"/>
          </ac:grpSpMkLst>
        </pc:grpChg>
        <pc:grpChg chg="add mod">
          <ac:chgData name="増山 直輝" userId="87f0ca9226daf908" providerId="LiveId" clId="{1E9F3211-B524-F24D-9FE0-FD91ADA29BC9}" dt="2020-10-18T09:02:16.020" v="7030" actId="1036"/>
          <ac:grpSpMkLst>
            <pc:docMk/>
            <pc:sldMk cId="490852793" sldId="331"/>
            <ac:grpSpMk id="222" creationId="{CA356778-BE57-BE48-BFBE-579A10A6238F}"/>
          </ac:grpSpMkLst>
        </pc:grpChg>
        <pc:grpChg chg="add del mod">
          <ac:chgData name="増山 直輝" userId="87f0ca9226daf908" providerId="LiveId" clId="{1E9F3211-B524-F24D-9FE0-FD91ADA29BC9}" dt="2020-10-18T09:00:23.442" v="6972" actId="478"/>
          <ac:grpSpMkLst>
            <pc:docMk/>
            <pc:sldMk cId="490852793" sldId="331"/>
            <ac:grpSpMk id="231" creationId="{398E36FC-7A19-9E46-B750-A91775765DC2}"/>
          </ac:grpSpMkLst>
        </pc:grpChg>
        <pc:grpChg chg="add del mod">
          <ac:chgData name="増山 直輝" userId="87f0ca9226daf908" providerId="LiveId" clId="{1E9F3211-B524-F24D-9FE0-FD91ADA29BC9}" dt="2020-10-18T09:00:23.442" v="6972" actId="478"/>
          <ac:grpSpMkLst>
            <pc:docMk/>
            <pc:sldMk cId="490852793" sldId="331"/>
            <ac:grpSpMk id="234" creationId="{D6C16C1A-CCD0-0E4C-9601-CBFE7B88F81C}"/>
          </ac:grpSpMkLst>
        </pc:grpChg>
        <pc:grpChg chg="add del mod">
          <ac:chgData name="増山 直輝" userId="87f0ca9226daf908" providerId="LiveId" clId="{1E9F3211-B524-F24D-9FE0-FD91ADA29BC9}" dt="2020-10-18T09:00:23.442" v="6972" actId="478"/>
          <ac:grpSpMkLst>
            <pc:docMk/>
            <pc:sldMk cId="490852793" sldId="331"/>
            <ac:grpSpMk id="237" creationId="{E6130C52-18D2-F54C-8768-848CA8367C0D}"/>
          </ac:grpSpMkLst>
        </pc:grpChg>
        <pc:grpChg chg="add del mod">
          <ac:chgData name="増山 直輝" userId="87f0ca9226daf908" providerId="LiveId" clId="{1E9F3211-B524-F24D-9FE0-FD91ADA29BC9}" dt="2020-10-18T09:00:23.442" v="6972" actId="478"/>
          <ac:grpSpMkLst>
            <pc:docMk/>
            <pc:sldMk cId="490852793" sldId="331"/>
            <ac:grpSpMk id="240" creationId="{F8606D12-84E7-1443-936A-3753836ED6D4}"/>
          </ac:grpSpMkLst>
        </pc:grpChg>
        <pc:grpChg chg="add del mod">
          <ac:chgData name="増山 直輝" userId="87f0ca9226daf908" providerId="LiveId" clId="{1E9F3211-B524-F24D-9FE0-FD91ADA29BC9}" dt="2020-10-18T09:00:23.442" v="6972" actId="478"/>
          <ac:grpSpMkLst>
            <pc:docMk/>
            <pc:sldMk cId="490852793" sldId="331"/>
            <ac:grpSpMk id="243" creationId="{DCAE040E-6CD2-A74E-8EE5-507EF55D80AA}"/>
          </ac:grpSpMkLst>
        </pc:grpChg>
        <pc:graphicFrameChg chg="del">
          <ac:chgData name="増山 直輝" userId="87f0ca9226daf908" providerId="LiveId" clId="{1E9F3211-B524-F24D-9FE0-FD91ADA29BC9}" dt="2020-10-18T08:36:00.021" v="6692" actId="478"/>
          <ac:graphicFrameMkLst>
            <pc:docMk/>
            <pc:sldMk cId="490852793" sldId="331"/>
            <ac:graphicFrameMk id="158" creationId="{635AA98F-0F75-C746-BDA9-A3E3C4E9E284}"/>
          </ac:graphicFrameMkLst>
        </pc:graphicFrameChg>
        <pc:graphicFrameChg chg="add mod modGraphic">
          <ac:chgData name="増山 直輝" userId="87f0ca9226daf908" providerId="LiveId" clId="{1E9F3211-B524-F24D-9FE0-FD91ADA29BC9}" dt="2020-10-18T09:46:15.759" v="7942" actId="20577"/>
          <ac:graphicFrameMkLst>
            <pc:docMk/>
            <pc:sldMk cId="490852793" sldId="331"/>
            <ac:graphicFrameMk id="246" creationId="{D80D68E1-4393-BE4C-AB54-D8F7170FA9EE}"/>
          </ac:graphicFrameMkLst>
        </pc:graphicFrameChg>
        <pc:picChg chg="del">
          <ac:chgData name="増山 直輝" userId="87f0ca9226daf908" providerId="LiveId" clId="{1E9F3211-B524-F24D-9FE0-FD91ADA29BC9}" dt="2020-10-18T08:36:00.021" v="6692" actId="478"/>
          <ac:picMkLst>
            <pc:docMk/>
            <pc:sldMk cId="490852793" sldId="331"/>
            <ac:picMk id="124" creationId="{232CF289-72BF-DA42-8EBC-5251B5141F7E}"/>
          </ac:picMkLst>
        </pc:picChg>
        <pc:picChg chg="add mod">
          <ac:chgData name="増山 直輝" userId="87f0ca9226daf908" providerId="LiveId" clId="{1E9F3211-B524-F24D-9FE0-FD91ADA29BC9}" dt="2020-10-18T08:51:11.931" v="6835"/>
          <ac:picMkLst>
            <pc:docMk/>
            <pc:sldMk cId="490852793" sldId="331"/>
            <ac:picMk id="201" creationId="{E25493D1-8F83-474C-BD1D-9B45AD6FAA23}"/>
          </ac:picMkLst>
        </pc:picChg>
        <pc:cxnChg chg="del mod">
          <ac:chgData name="増山 直輝" userId="87f0ca9226daf908" providerId="LiveId" clId="{1E9F3211-B524-F24D-9FE0-FD91ADA29BC9}" dt="2020-10-18T08:36:00.021" v="6692" actId="478"/>
          <ac:cxnSpMkLst>
            <pc:docMk/>
            <pc:sldMk cId="490852793" sldId="331"/>
            <ac:cxnSpMk id="6" creationId="{9BCECC3A-29D9-A046-B177-D6DC05AE29BE}"/>
          </ac:cxnSpMkLst>
        </pc:cxnChg>
        <pc:cxnChg chg="del mod">
          <ac:chgData name="増山 直輝" userId="87f0ca9226daf908" providerId="LiveId" clId="{1E9F3211-B524-F24D-9FE0-FD91ADA29BC9}" dt="2020-10-18T08:36:00.021" v="6692" actId="478"/>
          <ac:cxnSpMkLst>
            <pc:docMk/>
            <pc:sldMk cId="490852793" sldId="331"/>
            <ac:cxnSpMk id="117" creationId="{23B12EE5-013F-AC45-8B1F-12E6A0C2A572}"/>
          </ac:cxnSpMkLst>
        </pc:cxnChg>
        <pc:cxnChg chg="del mod">
          <ac:chgData name="増山 直輝" userId="87f0ca9226daf908" providerId="LiveId" clId="{1E9F3211-B524-F24D-9FE0-FD91ADA29BC9}" dt="2020-10-18T08:36:00.021" v="6692" actId="478"/>
          <ac:cxnSpMkLst>
            <pc:docMk/>
            <pc:sldMk cId="490852793" sldId="331"/>
            <ac:cxnSpMk id="118" creationId="{B968FDE9-D80B-9840-B867-2EC1390820E8}"/>
          </ac:cxnSpMkLst>
        </pc:cxnChg>
        <pc:cxnChg chg="del mod">
          <ac:chgData name="増山 直輝" userId="87f0ca9226daf908" providerId="LiveId" clId="{1E9F3211-B524-F24D-9FE0-FD91ADA29BC9}" dt="2020-10-18T08:36:00.021" v="6692" actId="478"/>
          <ac:cxnSpMkLst>
            <pc:docMk/>
            <pc:sldMk cId="490852793" sldId="331"/>
            <ac:cxnSpMk id="119" creationId="{64F7695F-8CD4-3F4A-9FB1-023D3314F5CB}"/>
          </ac:cxnSpMkLst>
        </pc:cxnChg>
        <pc:cxnChg chg="add mod">
          <ac:chgData name="増山 直輝" userId="87f0ca9226daf908" providerId="LiveId" clId="{1E9F3211-B524-F24D-9FE0-FD91ADA29BC9}" dt="2020-10-18T08:58:31.304" v="6945" actId="14100"/>
          <ac:cxnSpMkLst>
            <pc:docMk/>
            <pc:sldMk cId="490852793" sldId="331"/>
            <ac:cxnSpMk id="203" creationId="{08F00077-5A1E-F44F-9467-DE378C875760}"/>
          </ac:cxnSpMkLst>
        </pc:cxnChg>
        <pc:cxnChg chg="add mod">
          <ac:chgData name="増山 直輝" userId="87f0ca9226daf908" providerId="LiveId" clId="{1E9F3211-B524-F24D-9FE0-FD91ADA29BC9}" dt="2020-10-18T08:58:43.859" v="6948" actId="14100"/>
          <ac:cxnSpMkLst>
            <pc:docMk/>
            <pc:sldMk cId="490852793" sldId="331"/>
            <ac:cxnSpMk id="204" creationId="{94041264-44C6-E049-A5CA-19180C0AD1C9}"/>
          </ac:cxnSpMkLst>
        </pc:cxnChg>
        <pc:cxnChg chg="add mod">
          <ac:chgData name="増山 直輝" userId="87f0ca9226daf908" providerId="LiveId" clId="{1E9F3211-B524-F24D-9FE0-FD91ADA29BC9}" dt="2020-10-18T08:58:17.908" v="6941" actId="14100"/>
          <ac:cxnSpMkLst>
            <pc:docMk/>
            <pc:sldMk cId="490852793" sldId="331"/>
            <ac:cxnSpMk id="205" creationId="{7945055E-6922-EF40-A609-22524168F107}"/>
          </ac:cxnSpMkLst>
        </pc:cxnChg>
        <pc:cxnChg chg="add mod">
          <ac:chgData name="増山 直輝" userId="87f0ca9226daf908" providerId="LiveId" clId="{1E9F3211-B524-F24D-9FE0-FD91ADA29BC9}" dt="2020-10-18T08:59:00.958" v="6952" actId="14100"/>
          <ac:cxnSpMkLst>
            <pc:docMk/>
            <pc:sldMk cId="490852793" sldId="331"/>
            <ac:cxnSpMk id="206" creationId="{CF31D88B-FED6-A642-940B-78489D685CF8}"/>
          </ac:cxnSpMkLst>
        </pc:cxnChg>
        <pc:cxnChg chg="add del mod">
          <ac:chgData name="増山 直輝" userId="87f0ca9226daf908" providerId="LiveId" clId="{1E9F3211-B524-F24D-9FE0-FD91ADA29BC9}" dt="2020-10-18T08:59:21.215" v="6958" actId="478"/>
          <ac:cxnSpMkLst>
            <pc:docMk/>
            <pc:sldMk cId="490852793" sldId="331"/>
            <ac:cxnSpMk id="225" creationId="{9B6F6E80-1808-F147-B684-937B336FF8A8}"/>
          </ac:cxnSpMkLst>
        </pc:cxnChg>
        <pc:cxnChg chg="add del mod">
          <ac:chgData name="増山 直輝" userId="87f0ca9226daf908" providerId="LiveId" clId="{1E9F3211-B524-F24D-9FE0-FD91ADA29BC9}" dt="2020-10-18T08:59:21.937" v="6959" actId="478"/>
          <ac:cxnSpMkLst>
            <pc:docMk/>
            <pc:sldMk cId="490852793" sldId="331"/>
            <ac:cxnSpMk id="226" creationId="{72903D30-76A4-404A-80EB-7D739EECA581}"/>
          </ac:cxnSpMkLst>
        </pc:cxnChg>
        <pc:cxnChg chg="add del mod">
          <ac:chgData name="増山 直輝" userId="87f0ca9226daf908" providerId="LiveId" clId="{1E9F3211-B524-F24D-9FE0-FD91ADA29BC9}" dt="2020-10-18T08:59:20.256" v="6957" actId="478"/>
          <ac:cxnSpMkLst>
            <pc:docMk/>
            <pc:sldMk cId="490852793" sldId="331"/>
            <ac:cxnSpMk id="227" creationId="{5452F318-8633-E148-8491-D676342410FC}"/>
          </ac:cxnSpMkLst>
        </pc:cxnChg>
        <pc:cxnChg chg="add del mod">
          <ac:chgData name="増山 直輝" userId="87f0ca9226daf908" providerId="LiveId" clId="{1E9F3211-B524-F24D-9FE0-FD91ADA29BC9}" dt="2020-10-18T08:59:22.571" v="6960" actId="478"/>
          <ac:cxnSpMkLst>
            <pc:docMk/>
            <pc:sldMk cId="490852793" sldId="331"/>
            <ac:cxnSpMk id="228" creationId="{1761F49E-F754-6340-ABEE-CFAD60CD7A3F}"/>
          </ac:cxnSpMkLst>
        </pc:cxnChg>
      </pc:sldChg>
      <pc:sldChg chg="addSp delSp modSp add mod">
        <pc:chgData name="増山 直輝" userId="87f0ca9226daf908" providerId="LiveId" clId="{1E9F3211-B524-F24D-9FE0-FD91ADA29BC9}" dt="2020-10-18T09:45:59.755" v="7928" actId="20577"/>
        <pc:sldMkLst>
          <pc:docMk/>
          <pc:sldMk cId="1471014251" sldId="332"/>
        </pc:sldMkLst>
        <pc:spChg chg="add mod">
          <ac:chgData name="増山 直輝" userId="87f0ca9226daf908" providerId="LiveId" clId="{1E9F3211-B524-F24D-9FE0-FD91ADA29BC9}" dt="2020-10-18T08:45:49.755" v="6785"/>
          <ac:spMkLst>
            <pc:docMk/>
            <pc:sldMk cId="1471014251" sldId="332"/>
            <ac:spMk id="114" creationId="{96F16E98-3059-9F43-844D-396815407197}"/>
          </ac:spMkLst>
        </pc:spChg>
        <pc:spChg chg="del">
          <ac:chgData name="増山 直輝" userId="87f0ca9226daf908" providerId="LiveId" clId="{1E9F3211-B524-F24D-9FE0-FD91ADA29BC9}" dt="2020-10-18T08:45:49.460" v="6784" actId="478"/>
          <ac:spMkLst>
            <pc:docMk/>
            <pc:sldMk cId="1471014251" sldId="332"/>
            <ac:spMk id="116" creationId="{DF21ED13-7F23-AA4B-8CB3-FC54D5EE75E5}"/>
          </ac:spMkLst>
        </pc:spChg>
        <pc:spChg chg="mod">
          <ac:chgData name="増山 直輝" userId="87f0ca9226daf908" providerId="LiveId" clId="{1E9F3211-B524-F24D-9FE0-FD91ADA29BC9}" dt="2020-10-18T09:11:13.337" v="7267" actId="20577"/>
          <ac:spMkLst>
            <pc:docMk/>
            <pc:sldMk cId="1471014251" sldId="332"/>
            <ac:spMk id="154" creationId="{3B73D1D1-1A90-2540-BCB4-DCF336EF9124}"/>
          </ac:spMkLst>
        </pc:spChg>
        <pc:spChg chg="mod">
          <ac:chgData name="増山 直輝" userId="87f0ca9226daf908" providerId="LiveId" clId="{1E9F3211-B524-F24D-9FE0-FD91ADA29BC9}" dt="2020-10-18T09:11:14.211" v="7268" actId="20577"/>
          <ac:spMkLst>
            <pc:docMk/>
            <pc:sldMk cId="1471014251" sldId="332"/>
            <ac:spMk id="155" creationId="{96CB6131-6B76-3E49-8331-1A9770617D8E}"/>
          </ac:spMkLst>
        </pc:spChg>
        <pc:graphicFrameChg chg="modGraphic">
          <ac:chgData name="増山 直輝" userId="87f0ca9226daf908" providerId="LiveId" clId="{1E9F3211-B524-F24D-9FE0-FD91ADA29BC9}" dt="2020-10-18T09:45:59.755" v="7928" actId="20577"/>
          <ac:graphicFrameMkLst>
            <pc:docMk/>
            <pc:sldMk cId="1471014251" sldId="332"/>
            <ac:graphicFrameMk id="158" creationId="{635AA98F-0F75-C746-BDA9-A3E3C4E9E284}"/>
          </ac:graphicFrameMkLst>
        </pc:graphicFrameChg>
      </pc:sldChg>
      <pc:sldChg chg="addSp delSp modSp add mod">
        <pc:chgData name="増山 直輝" userId="87f0ca9226daf908" providerId="LiveId" clId="{1E9F3211-B524-F24D-9FE0-FD91ADA29BC9}" dt="2020-10-18T09:45:51.324" v="7924" actId="20577"/>
        <pc:sldMkLst>
          <pc:docMk/>
          <pc:sldMk cId="527734339" sldId="333"/>
        </pc:sldMkLst>
        <pc:spChg chg="add mod">
          <ac:chgData name="増山 直輝" userId="87f0ca9226daf908" providerId="LiveId" clId="{1E9F3211-B524-F24D-9FE0-FD91ADA29BC9}" dt="2020-10-18T08:37:52.073" v="6728" actId="1076"/>
          <ac:spMkLst>
            <pc:docMk/>
            <pc:sldMk cId="527734339" sldId="333"/>
            <ac:spMk id="114" creationId="{38B727C9-A9E7-F345-9BE7-C1D8B0A91A12}"/>
          </ac:spMkLst>
        </pc:spChg>
        <pc:spChg chg="add mod">
          <ac:chgData name="増山 直輝" userId="87f0ca9226daf908" providerId="LiveId" clId="{1E9F3211-B524-F24D-9FE0-FD91ADA29BC9}" dt="2020-10-18T08:37:57.181" v="6730" actId="1076"/>
          <ac:spMkLst>
            <pc:docMk/>
            <pc:sldMk cId="527734339" sldId="333"/>
            <ac:spMk id="115" creationId="{945D23FF-FFF7-054B-A0DD-6637876FFF16}"/>
          </ac:spMkLst>
        </pc:spChg>
        <pc:spChg chg="del">
          <ac:chgData name="増山 直輝" userId="87f0ca9226daf908" providerId="LiveId" clId="{1E9F3211-B524-F24D-9FE0-FD91ADA29BC9}" dt="2020-10-18T08:45:52.514" v="6786" actId="478"/>
          <ac:spMkLst>
            <pc:docMk/>
            <pc:sldMk cId="527734339" sldId="333"/>
            <ac:spMk id="116" creationId="{DF21ED13-7F23-AA4B-8CB3-FC54D5EE75E5}"/>
          </ac:spMkLst>
        </pc:spChg>
        <pc:spChg chg="add mod">
          <ac:chgData name="増山 直輝" userId="87f0ca9226daf908" providerId="LiveId" clId="{1E9F3211-B524-F24D-9FE0-FD91ADA29BC9}" dt="2020-10-18T08:45:52.788" v="6787"/>
          <ac:spMkLst>
            <pc:docMk/>
            <pc:sldMk cId="527734339" sldId="333"/>
            <ac:spMk id="120" creationId="{86848E03-DE61-304E-BC9D-BD3D004B2700}"/>
          </ac:spMkLst>
        </pc:spChg>
        <pc:spChg chg="mod">
          <ac:chgData name="増山 直輝" userId="87f0ca9226daf908" providerId="LiveId" clId="{1E9F3211-B524-F24D-9FE0-FD91ADA29BC9}" dt="2020-10-18T09:11:18.820" v="7271" actId="20577"/>
          <ac:spMkLst>
            <pc:docMk/>
            <pc:sldMk cId="527734339" sldId="333"/>
            <ac:spMk id="154" creationId="{3B73D1D1-1A90-2540-BCB4-DCF336EF9124}"/>
          </ac:spMkLst>
        </pc:spChg>
        <pc:spChg chg="mod">
          <ac:chgData name="増山 直輝" userId="87f0ca9226daf908" providerId="LiveId" clId="{1E9F3211-B524-F24D-9FE0-FD91ADA29BC9}" dt="2020-10-18T09:11:20.051" v="7272" actId="20577"/>
          <ac:spMkLst>
            <pc:docMk/>
            <pc:sldMk cId="527734339" sldId="333"/>
            <ac:spMk id="155" creationId="{96CB6131-6B76-3E49-8331-1A9770617D8E}"/>
          </ac:spMkLst>
        </pc:spChg>
        <pc:spChg chg="mod">
          <ac:chgData name="増山 直輝" userId="87f0ca9226daf908" providerId="LiveId" clId="{1E9F3211-B524-F24D-9FE0-FD91ADA29BC9}" dt="2020-10-18T08:37:43.871" v="6724" actId="1037"/>
          <ac:spMkLst>
            <pc:docMk/>
            <pc:sldMk cId="527734339" sldId="333"/>
            <ac:spMk id="156" creationId="{3947DB68-9CA3-7A4A-814E-82CE7D465BBE}"/>
          </ac:spMkLst>
        </pc:spChg>
        <pc:spChg chg="mod">
          <ac:chgData name="増山 直輝" userId="87f0ca9226daf908" providerId="LiveId" clId="{1E9F3211-B524-F24D-9FE0-FD91ADA29BC9}" dt="2020-10-18T08:37:43.871" v="6724" actId="1037"/>
          <ac:spMkLst>
            <pc:docMk/>
            <pc:sldMk cId="527734339" sldId="333"/>
            <ac:spMk id="157" creationId="{5E722CCA-4052-874D-9325-365AFAE66123}"/>
          </ac:spMkLst>
        </pc:spChg>
        <pc:spChg chg="mod">
          <ac:chgData name="増山 直輝" userId="87f0ca9226daf908" providerId="LiveId" clId="{1E9F3211-B524-F24D-9FE0-FD91ADA29BC9}" dt="2020-10-18T08:37:05.374" v="6701" actId="207"/>
          <ac:spMkLst>
            <pc:docMk/>
            <pc:sldMk cId="527734339" sldId="333"/>
            <ac:spMk id="159" creationId="{A3FF8CF4-AE26-DC4B-A6C8-253A19C1D028}"/>
          </ac:spMkLst>
        </pc:spChg>
        <pc:graphicFrameChg chg="modGraphic">
          <ac:chgData name="増山 直輝" userId="87f0ca9226daf908" providerId="LiveId" clId="{1E9F3211-B524-F24D-9FE0-FD91ADA29BC9}" dt="2020-10-18T09:45:51.324" v="7924" actId="20577"/>
          <ac:graphicFrameMkLst>
            <pc:docMk/>
            <pc:sldMk cId="527734339" sldId="333"/>
            <ac:graphicFrameMk id="158" creationId="{635AA98F-0F75-C746-BDA9-A3E3C4E9E284}"/>
          </ac:graphicFrameMkLst>
        </pc:graphicFrameChg>
      </pc:sldChg>
      <pc:sldChg chg="addSp delSp modSp add mod">
        <pc:chgData name="増山 直輝" userId="87f0ca9226daf908" providerId="LiveId" clId="{1E9F3211-B524-F24D-9FE0-FD91ADA29BC9}" dt="2020-10-18T14:16:04.404" v="9255" actId="207"/>
        <pc:sldMkLst>
          <pc:docMk/>
          <pc:sldMk cId="3520319739" sldId="334"/>
        </pc:sldMkLst>
        <pc:spChg chg="mod">
          <ac:chgData name="増山 直輝" userId="87f0ca9226daf908" providerId="LiveId" clId="{1E9F3211-B524-F24D-9FE0-FD91ADA29BC9}" dt="2020-10-18T08:39:44.066" v="6756" actId="1038"/>
          <ac:spMkLst>
            <pc:docMk/>
            <pc:sldMk cId="3520319739" sldId="334"/>
            <ac:spMk id="114" creationId="{38B727C9-A9E7-F345-9BE7-C1D8B0A91A12}"/>
          </ac:spMkLst>
        </pc:spChg>
        <pc:spChg chg="mod">
          <ac:chgData name="増山 直輝" userId="87f0ca9226daf908" providerId="LiveId" clId="{1E9F3211-B524-F24D-9FE0-FD91ADA29BC9}" dt="2020-10-18T08:39:44.066" v="6756" actId="1038"/>
          <ac:spMkLst>
            <pc:docMk/>
            <pc:sldMk cId="3520319739" sldId="334"/>
            <ac:spMk id="115" creationId="{945D23FF-FFF7-054B-A0DD-6637876FFF16}"/>
          </ac:spMkLst>
        </pc:spChg>
        <pc:spChg chg="del">
          <ac:chgData name="増山 直輝" userId="87f0ca9226daf908" providerId="LiveId" clId="{1E9F3211-B524-F24D-9FE0-FD91ADA29BC9}" dt="2020-10-18T08:49:26.866" v="6831" actId="478"/>
          <ac:spMkLst>
            <pc:docMk/>
            <pc:sldMk cId="3520319739" sldId="334"/>
            <ac:spMk id="116" creationId="{DF21ED13-7F23-AA4B-8CB3-FC54D5EE75E5}"/>
          </ac:spMkLst>
        </pc:spChg>
        <pc:spChg chg="add mod">
          <ac:chgData name="増山 直輝" userId="87f0ca9226daf908" providerId="LiveId" clId="{1E9F3211-B524-F24D-9FE0-FD91ADA29BC9}" dt="2020-10-18T08:39:51.374" v="6758" actId="1076"/>
          <ac:spMkLst>
            <pc:docMk/>
            <pc:sldMk cId="3520319739" sldId="334"/>
            <ac:spMk id="120" creationId="{207DF702-7E90-7042-84ED-3DA615FECEED}"/>
          </ac:spMkLst>
        </pc:spChg>
        <pc:spChg chg="add mod">
          <ac:chgData name="増山 直輝" userId="87f0ca9226daf908" providerId="LiveId" clId="{1E9F3211-B524-F24D-9FE0-FD91ADA29BC9}" dt="2020-10-18T08:49:27.128" v="6832"/>
          <ac:spMkLst>
            <pc:docMk/>
            <pc:sldMk cId="3520319739" sldId="334"/>
            <ac:spMk id="121" creationId="{48D20949-E402-4841-ABF3-2CE8A561F010}"/>
          </ac:spMkLst>
        </pc:spChg>
        <pc:spChg chg="mod">
          <ac:chgData name="増山 直輝" userId="87f0ca9226daf908" providerId="LiveId" clId="{1E9F3211-B524-F24D-9FE0-FD91ADA29BC9}" dt="2020-10-18T09:11:24.487" v="7275" actId="20577"/>
          <ac:spMkLst>
            <pc:docMk/>
            <pc:sldMk cId="3520319739" sldId="334"/>
            <ac:spMk id="154" creationId="{3B73D1D1-1A90-2540-BCB4-DCF336EF9124}"/>
          </ac:spMkLst>
        </pc:spChg>
        <pc:spChg chg="mod">
          <ac:chgData name="増山 直輝" userId="87f0ca9226daf908" providerId="LiveId" clId="{1E9F3211-B524-F24D-9FE0-FD91ADA29BC9}" dt="2020-10-18T09:11:26.554" v="7276" actId="20577"/>
          <ac:spMkLst>
            <pc:docMk/>
            <pc:sldMk cId="3520319739" sldId="334"/>
            <ac:spMk id="155" creationId="{96CB6131-6B76-3E49-8331-1A9770617D8E}"/>
          </ac:spMkLst>
        </pc:spChg>
        <pc:spChg chg="mod">
          <ac:chgData name="増山 直輝" userId="87f0ca9226daf908" providerId="LiveId" clId="{1E9F3211-B524-F24D-9FE0-FD91ADA29BC9}" dt="2020-10-18T08:39:44.066" v="6756" actId="1038"/>
          <ac:spMkLst>
            <pc:docMk/>
            <pc:sldMk cId="3520319739" sldId="334"/>
            <ac:spMk id="156" creationId="{3947DB68-9CA3-7A4A-814E-82CE7D465BBE}"/>
          </ac:spMkLst>
        </pc:spChg>
        <pc:spChg chg="mod">
          <ac:chgData name="増山 直輝" userId="87f0ca9226daf908" providerId="LiveId" clId="{1E9F3211-B524-F24D-9FE0-FD91ADA29BC9}" dt="2020-10-18T08:39:44.066" v="6756" actId="1038"/>
          <ac:spMkLst>
            <pc:docMk/>
            <pc:sldMk cId="3520319739" sldId="334"/>
            <ac:spMk id="157" creationId="{5E722CCA-4052-874D-9325-365AFAE66123}"/>
          </ac:spMkLst>
        </pc:spChg>
        <pc:spChg chg="mod">
          <ac:chgData name="増山 直輝" userId="87f0ca9226daf908" providerId="LiveId" clId="{1E9F3211-B524-F24D-9FE0-FD91ADA29BC9}" dt="2020-10-18T08:39:31.894" v="6738" actId="207"/>
          <ac:spMkLst>
            <pc:docMk/>
            <pc:sldMk cId="3520319739" sldId="334"/>
            <ac:spMk id="159" creationId="{A3FF8CF4-AE26-DC4B-A6C8-253A19C1D028}"/>
          </ac:spMkLst>
        </pc:spChg>
        <pc:graphicFrameChg chg="modGraphic">
          <ac:chgData name="増山 直輝" userId="87f0ca9226daf908" providerId="LiveId" clId="{1E9F3211-B524-F24D-9FE0-FD91ADA29BC9}" dt="2020-10-18T14:16:04.404" v="9255" actId="207"/>
          <ac:graphicFrameMkLst>
            <pc:docMk/>
            <pc:sldMk cId="3520319739" sldId="334"/>
            <ac:graphicFrameMk id="158" creationId="{635AA98F-0F75-C746-BDA9-A3E3C4E9E284}"/>
          </ac:graphicFrameMkLst>
        </pc:graphicFrameChg>
      </pc:sldChg>
      <pc:sldChg chg="addSp delSp modSp add del mod">
        <pc:chgData name="増山 直輝" userId="87f0ca9226daf908" providerId="LiveId" clId="{1E9F3211-B524-F24D-9FE0-FD91ADA29BC9}" dt="2020-10-18T08:48:03.360" v="6797" actId="2696"/>
        <pc:sldMkLst>
          <pc:docMk/>
          <pc:sldMk cId="625406434" sldId="335"/>
        </pc:sldMkLst>
        <pc:spChg chg="add mod">
          <ac:chgData name="増山 直輝" userId="87f0ca9226daf908" providerId="LiveId" clId="{1E9F3211-B524-F24D-9FE0-FD91ADA29BC9}" dt="2020-10-18T08:45:46.452" v="6783"/>
          <ac:spMkLst>
            <pc:docMk/>
            <pc:sldMk cId="625406434" sldId="335"/>
            <ac:spMk id="114" creationId="{2C9E44D5-F3A4-F64B-8EC1-EDD363866A4F}"/>
          </ac:spMkLst>
        </pc:spChg>
        <pc:spChg chg="del">
          <ac:chgData name="増山 直輝" userId="87f0ca9226daf908" providerId="LiveId" clId="{1E9F3211-B524-F24D-9FE0-FD91ADA29BC9}" dt="2020-10-18T08:45:46.186" v="6782" actId="478"/>
          <ac:spMkLst>
            <pc:docMk/>
            <pc:sldMk cId="625406434" sldId="335"/>
            <ac:spMk id="116" creationId="{DF21ED13-7F23-AA4B-8CB3-FC54D5EE75E5}"/>
          </ac:spMkLst>
        </pc:spChg>
      </pc:sldChg>
      <pc:sldChg chg="delSp modSp add mod">
        <pc:chgData name="増山 直輝" userId="87f0ca9226daf908" providerId="LiveId" clId="{1E9F3211-B524-F24D-9FE0-FD91ADA29BC9}" dt="2020-10-18T09:26:33.331" v="7712" actId="478"/>
        <pc:sldMkLst>
          <pc:docMk/>
          <pc:sldMk cId="1660313580" sldId="336"/>
        </pc:sldMkLst>
        <pc:spChg chg="mod">
          <ac:chgData name="増山 直輝" userId="87f0ca9226daf908" providerId="LiveId" clId="{1E9F3211-B524-F24D-9FE0-FD91ADA29BC9}" dt="2020-10-18T08:45:40.547" v="6781" actId="208"/>
          <ac:spMkLst>
            <pc:docMk/>
            <pc:sldMk cId="1660313580" sldId="336"/>
            <ac:spMk id="116" creationId="{DF21ED13-7F23-AA4B-8CB3-FC54D5EE75E5}"/>
          </ac:spMkLst>
        </pc:spChg>
        <pc:spChg chg="del">
          <ac:chgData name="増山 直輝" userId="87f0ca9226daf908" providerId="LiveId" clId="{1E9F3211-B524-F24D-9FE0-FD91ADA29BC9}" dt="2020-10-18T09:26:31.632" v="7711" actId="478"/>
          <ac:spMkLst>
            <pc:docMk/>
            <pc:sldMk cId="1660313580" sldId="336"/>
            <ac:spMk id="125" creationId="{5144EF55-16B8-9E46-B6E8-30BE253CE57C}"/>
          </ac:spMkLst>
        </pc:spChg>
        <pc:spChg chg="del">
          <ac:chgData name="増山 直輝" userId="87f0ca9226daf908" providerId="LiveId" clId="{1E9F3211-B524-F24D-9FE0-FD91ADA29BC9}" dt="2020-10-18T09:26:33.331" v="7712" actId="478"/>
          <ac:spMkLst>
            <pc:docMk/>
            <pc:sldMk cId="1660313580" sldId="336"/>
            <ac:spMk id="130" creationId="{E5C21D6B-7598-FA40-989B-C68F4026F777}"/>
          </ac:spMkLst>
        </pc:spChg>
        <pc:spChg chg="del">
          <ac:chgData name="増山 直輝" userId="87f0ca9226daf908" providerId="LiveId" clId="{1E9F3211-B524-F24D-9FE0-FD91ADA29BC9}" dt="2020-10-18T09:26:31.632" v="7711" actId="478"/>
          <ac:spMkLst>
            <pc:docMk/>
            <pc:sldMk cId="1660313580" sldId="336"/>
            <ac:spMk id="131" creationId="{D942509E-92E6-7243-BC17-D7F597358407}"/>
          </ac:spMkLst>
        </pc:spChg>
        <pc:spChg chg="mod">
          <ac:chgData name="増山 直輝" userId="87f0ca9226daf908" providerId="LiveId" clId="{1E9F3211-B524-F24D-9FE0-FD91ADA29BC9}" dt="2020-10-18T09:10:21.396" v="7229" actId="20577"/>
          <ac:spMkLst>
            <pc:docMk/>
            <pc:sldMk cId="1660313580" sldId="336"/>
            <ac:spMk id="154" creationId="{3B73D1D1-1A90-2540-BCB4-DCF336EF9124}"/>
          </ac:spMkLst>
        </pc:spChg>
        <pc:spChg chg="mod">
          <ac:chgData name="増山 直輝" userId="87f0ca9226daf908" providerId="LiveId" clId="{1E9F3211-B524-F24D-9FE0-FD91ADA29BC9}" dt="2020-10-18T09:10:22.630" v="7230" actId="20577"/>
          <ac:spMkLst>
            <pc:docMk/>
            <pc:sldMk cId="1660313580" sldId="336"/>
            <ac:spMk id="155" creationId="{96CB6131-6B76-3E49-8331-1A9770617D8E}"/>
          </ac:spMkLst>
        </pc:spChg>
        <pc:spChg chg="del">
          <ac:chgData name="増山 直輝" userId="87f0ca9226daf908" providerId="LiveId" clId="{1E9F3211-B524-F24D-9FE0-FD91ADA29BC9}" dt="2020-10-18T09:26:31.632" v="7711" actId="478"/>
          <ac:spMkLst>
            <pc:docMk/>
            <pc:sldMk cId="1660313580" sldId="336"/>
            <ac:spMk id="159" creationId="{A3FF8CF4-AE26-DC4B-A6C8-253A19C1D028}"/>
          </ac:spMkLst>
        </pc:spChg>
        <pc:spChg chg="del">
          <ac:chgData name="増山 直輝" userId="87f0ca9226daf908" providerId="LiveId" clId="{1E9F3211-B524-F24D-9FE0-FD91ADA29BC9}" dt="2020-10-18T09:26:31.632" v="7711" actId="478"/>
          <ac:spMkLst>
            <pc:docMk/>
            <pc:sldMk cId="1660313580" sldId="336"/>
            <ac:spMk id="160" creationId="{268C2FEA-A702-FF4C-9DF3-AFC65024BB97}"/>
          </ac:spMkLst>
        </pc:spChg>
        <pc:grpChg chg="del">
          <ac:chgData name="増山 直輝" userId="87f0ca9226daf908" providerId="LiveId" clId="{1E9F3211-B524-F24D-9FE0-FD91ADA29BC9}" dt="2020-10-18T09:26:31.632" v="7711" actId="478"/>
          <ac:grpSpMkLst>
            <pc:docMk/>
            <pc:sldMk cId="1660313580" sldId="336"/>
            <ac:grpSpMk id="113" creationId="{DFD2D607-3584-9F4F-8005-9FE1BFB1C137}"/>
          </ac:grpSpMkLst>
        </pc:grpChg>
        <pc:grpChg chg="del">
          <ac:chgData name="増山 直輝" userId="87f0ca9226daf908" providerId="LiveId" clId="{1E9F3211-B524-F24D-9FE0-FD91ADA29BC9}" dt="2020-10-18T09:26:31.632" v="7711" actId="478"/>
          <ac:grpSpMkLst>
            <pc:docMk/>
            <pc:sldMk cId="1660313580" sldId="336"/>
            <ac:grpSpMk id="128" creationId="{215FEF05-859E-764D-8518-AC9330825795}"/>
          </ac:grpSpMkLst>
        </pc:grpChg>
        <pc:grpChg chg="del">
          <ac:chgData name="増山 直輝" userId="87f0ca9226daf908" providerId="LiveId" clId="{1E9F3211-B524-F24D-9FE0-FD91ADA29BC9}" dt="2020-10-18T09:26:31.632" v="7711" actId="478"/>
          <ac:grpSpMkLst>
            <pc:docMk/>
            <pc:sldMk cId="1660313580" sldId="336"/>
            <ac:grpSpMk id="138" creationId="{36AAFDDC-FEAF-514E-8E3F-7B4D2BFA6F22}"/>
          </ac:grpSpMkLst>
        </pc:grpChg>
        <pc:grpChg chg="del">
          <ac:chgData name="増山 直輝" userId="87f0ca9226daf908" providerId="LiveId" clId="{1E9F3211-B524-F24D-9FE0-FD91ADA29BC9}" dt="2020-10-18T09:26:31.632" v="7711" actId="478"/>
          <ac:grpSpMkLst>
            <pc:docMk/>
            <pc:sldMk cId="1660313580" sldId="336"/>
            <ac:grpSpMk id="141" creationId="{85884B52-45DC-F347-A10F-408E00F939E2}"/>
          </ac:grpSpMkLst>
        </pc:grpChg>
        <pc:grpChg chg="del">
          <ac:chgData name="増山 直輝" userId="87f0ca9226daf908" providerId="LiveId" clId="{1E9F3211-B524-F24D-9FE0-FD91ADA29BC9}" dt="2020-10-18T09:26:31.632" v="7711" actId="478"/>
          <ac:grpSpMkLst>
            <pc:docMk/>
            <pc:sldMk cId="1660313580" sldId="336"/>
            <ac:grpSpMk id="144" creationId="{6B233649-E3ED-374B-B12A-4880D90D43D8}"/>
          </ac:grpSpMkLst>
        </pc:grpChg>
      </pc:sldChg>
      <pc:sldChg chg="add del">
        <pc:chgData name="増山 直輝" userId="87f0ca9226daf908" providerId="LiveId" clId="{1E9F3211-B524-F24D-9FE0-FD91ADA29BC9}" dt="2020-10-18T09:05:06.889" v="7074" actId="2696"/>
        <pc:sldMkLst>
          <pc:docMk/>
          <pc:sldMk cId="3678299059" sldId="337"/>
        </pc:sldMkLst>
      </pc:sldChg>
      <pc:sldChg chg="addSp delSp modSp add mod">
        <pc:chgData name="増山 直輝" userId="87f0ca9226daf908" providerId="LiveId" clId="{1E9F3211-B524-F24D-9FE0-FD91ADA29BC9}" dt="2020-10-18T09:46:27.699" v="7954" actId="20577"/>
        <pc:sldMkLst>
          <pc:docMk/>
          <pc:sldMk cId="2044554949" sldId="338"/>
        </pc:sldMkLst>
        <pc:spChg chg="add mod">
          <ac:chgData name="増山 直輝" userId="87f0ca9226daf908" providerId="LiveId" clId="{1E9F3211-B524-F24D-9FE0-FD91ADA29BC9}" dt="2020-10-18T09:05:22.718" v="7077"/>
          <ac:spMkLst>
            <pc:docMk/>
            <pc:sldMk cId="2044554949" sldId="338"/>
            <ac:spMk id="95" creationId="{8340BC4A-735F-CA46-9573-34943CE8034B}"/>
          </ac:spMkLst>
        </pc:spChg>
        <pc:spChg chg="mod">
          <ac:chgData name="増山 直輝" userId="87f0ca9226daf908" providerId="LiveId" clId="{1E9F3211-B524-F24D-9FE0-FD91ADA29BC9}" dt="2020-10-18T09:11:38.136" v="7282" actId="20577"/>
          <ac:spMkLst>
            <pc:docMk/>
            <pc:sldMk cId="2044554949" sldId="338"/>
            <ac:spMk id="114" creationId="{D2E695EA-B52F-434C-8CD6-A98D3D43F448}"/>
          </ac:spMkLst>
        </pc:spChg>
        <pc:spChg chg="mod">
          <ac:chgData name="増山 直輝" userId="87f0ca9226daf908" providerId="LiveId" clId="{1E9F3211-B524-F24D-9FE0-FD91ADA29BC9}" dt="2020-10-18T09:11:39.988" v="7284" actId="20577"/>
          <ac:spMkLst>
            <pc:docMk/>
            <pc:sldMk cId="2044554949" sldId="338"/>
            <ac:spMk id="115" creationId="{DF29F92F-2194-B049-948B-1A0A0BCC5A3E}"/>
          </ac:spMkLst>
        </pc:spChg>
        <pc:spChg chg="del">
          <ac:chgData name="増山 直輝" userId="87f0ca9226daf908" providerId="LiveId" clId="{1E9F3211-B524-F24D-9FE0-FD91ADA29BC9}" dt="2020-10-18T09:05:22.211" v="7076" actId="478"/>
          <ac:spMkLst>
            <pc:docMk/>
            <pc:sldMk cId="2044554949" sldId="338"/>
            <ac:spMk id="202" creationId="{C4A0A413-3944-A141-913E-6190687E312F}"/>
          </ac:spMkLst>
        </pc:spChg>
        <pc:spChg chg="mod">
          <ac:chgData name="増山 直輝" userId="87f0ca9226daf908" providerId="LiveId" clId="{1E9F3211-B524-F24D-9FE0-FD91ADA29BC9}" dt="2020-10-18T09:02:51.410" v="7054" actId="1037"/>
          <ac:spMkLst>
            <pc:docMk/>
            <pc:sldMk cId="2044554949" sldId="338"/>
            <ac:spMk id="247" creationId="{B7FED7DF-CCDF-6E42-AC6B-166FC5EDEEE0}"/>
          </ac:spMkLst>
        </pc:spChg>
        <pc:spChg chg="del mod">
          <ac:chgData name="増山 直輝" userId="87f0ca9226daf908" providerId="LiveId" clId="{1E9F3211-B524-F24D-9FE0-FD91ADA29BC9}" dt="2020-10-18T09:02:56.096" v="7056" actId="478"/>
          <ac:spMkLst>
            <pc:docMk/>
            <pc:sldMk cId="2044554949" sldId="338"/>
            <ac:spMk id="248" creationId="{059BBF90-66B0-984F-A1F2-23A1490C1B92}"/>
          </ac:spMkLst>
        </pc:spChg>
        <pc:spChg chg="del mod">
          <ac:chgData name="増山 直輝" userId="87f0ca9226daf908" providerId="LiveId" clId="{1E9F3211-B524-F24D-9FE0-FD91ADA29BC9}" dt="2020-10-18T09:02:56.821" v="7057" actId="478"/>
          <ac:spMkLst>
            <pc:docMk/>
            <pc:sldMk cId="2044554949" sldId="338"/>
            <ac:spMk id="249" creationId="{17E9A4FD-0626-804A-8727-97872AECC286}"/>
          </ac:spMkLst>
        </pc:spChg>
        <pc:spChg chg="del mod">
          <ac:chgData name="増山 直輝" userId="87f0ca9226daf908" providerId="LiveId" clId="{1E9F3211-B524-F24D-9FE0-FD91ADA29BC9}" dt="2020-10-18T09:02:55.568" v="7055" actId="478"/>
          <ac:spMkLst>
            <pc:docMk/>
            <pc:sldMk cId="2044554949" sldId="338"/>
            <ac:spMk id="250" creationId="{BE19E4BB-6F96-724F-A3EB-5F7E880E0A96}"/>
          </ac:spMkLst>
        </pc:spChg>
        <pc:spChg chg="mod">
          <ac:chgData name="増山 直輝" userId="87f0ca9226daf908" providerId="LiveId" clId="{1E9F3211-B524-F24D-9FE0-FD91ADA29BC9}" dt="2020-10-18T09:02:51.410" v="7054" actId="1037"/>
          <ac:spMkLst>
            <pc:docMk/>
            <pc:sldMk cId="2044554949" sldId="338"/>
            <ac:spMk id="251" creationId="{376C927D-E34F-BB4C-A660-F4CE9985C6C5}"/>
          </ac:spMkLst>
        </pc:spChg>
        <pc:graphicFrameChg chg="add del mod">
          <ac:chgData name="増山 直輝" userId="87f0ca9226daf908" providerId="LiveId" clId="{1E9F3211-B524-F24D-9FE0-FD91ADA29BC9}" dt="2020-10-18T09:03:15.809" v="7060" actId="21"/>
          <ac:graphicFrameMkLst>
            <pc:docMk/>
            <pc:sldMk cId="2044554949" sldId="338"/>
            <ac:graphicFrameMk id="92" creationId="{A2A77A7C-E934-834D-BB6D-01FAB81AD7C6}"/>
          </ac:graphicFrameMkLst>
        </pc:graphicFrameChg>
        <pc:graphicFrameChg chg="add del mod">
          <ac:chgData name="増山 直輝" userId="87f0ca9226daf908" providerId="LiveId" clId="{1E9F3211-B524-F24D-9FE0-FD91ADA29BC9}" dt="2020-10-18T09:03:24.943" v="7065" actId="21"/>
          <ac:graphicFrameMkLst>
            <pc:docMk/>
            <pc:sldMk cId="2044554949" sldId="338"/>
            <ac:graphicFrameMk id="93" creationId="{CD2AC488-6557-D449-97B3-2548F48BC385}"/>
          </ac:graphicFrameMkLst>
        </pc:graphicFrameChg>
        <pc:graphicFrameChg chg="add mod modGraphic">
          <ac:chgData name="増山 直輝" userId="87f0ca9226daf908" providerId="LiveId" clId="{1E9F3211-B524-F24D-9FE0-FD91ADA29BC9}" dt="2020-10-18T09:46:27.699" v="7954" actId="20577"/>
          <ac:graphicFrameMkLst>
            <pc:docMk/>
            <pc:sldMk cId="2044554949" sldId="338"/>
            <ac:graphicFrameMk id="94" creationId="{2F78AB12-F220-8741-949F-507FD90D65EA}"/>
          </ac:graphicFrameMkLst>
        </pc:graphicFrameChg>
        <pc:graphicFrameChg chg="del">
          <ac:chgData name="増山 直輝" userId="87f0ca9226daf908" providerId="LiveId" clId="{1E9F3211-B524-F24D-9FE0-FD91ADA29BC9}" dt="2020-10-18T09:03:26.656" v="7066" actId="478"/>
          <ac:graphicFrameMkLst>
            <pc:docMk/>
            <pc:sldMk cId="2044554949" sldId="338"/>
            <ac:graphicFrameMk id="246" creationId="{D80D68E1-4393-BE4C-AB54-D8F7170FA9EE}"/>
          </ac:graphicFrameMkLst>
        </pc:graphicFrameChg>
      </pc:sldChg>
      <pc:sldChg chg="addSp delSp modSp add mod">
        <pc:chgData name="増山 直輝" userId="87f0ca9226daf908" providerId="LiveId" clId="{1E9F3211-B524-F24D-9FE0-FD91ADA29BC9}" dt="2020-10-18T14:16:31.053" v="9257" actId="20577"/>
        <pc:sldMkLst>
          <pc:docMk/>
          <pc:sldMk cId="3664188947" sldId="339"/>
        </pc:sldMkLst>
        <pc:spChg chg="add mod">
          <ac:chgData name="増山 直輝" userId="87f0ca9226daf908" providerId="LiveId" clId="{1E9F3211-B524-F24D-9FE0-FD91ADA29BC9}" dt="2020-10-18T09:05:49.809" v="7107" actId="208"/>
          <ac:spMkLst>
            <pc:docMk/>
            <pc:sldMk cId="3664188947" sldId="339"/>
            <ac:spMk id="89" creationId="{97BE6C51-3895-A349-9AB7-9177470AA496}"/>
          </ac:spMkLst>
        </pc:spChg>
        <pc:spChg chg="add mod">
          <ac:chgData name="増山 直輝" userId="87f0ca9226daf908" providerId="LiveId" clId="{1E9F3211-B524-F24D-9FE0-FD91ADA29BC9}" dt="2020-10-18T09:05:49.809" v="7107" actId="208"/>
          <ac:spMkLst>
            <pc:docMk/>
            <pc:sldMk cId="3664188947" sldId="339"/>
            <ac:spMk id="90" creationId="{1C3E83D1-C5CC-B744-9899-2DC52CFDBF09}"/>
          </ac:spMkLst>
        </pc:spChg>
        <pc:spChg chg="add mod">
          <ac:chgData name="増山 直輝" userId="87f0ca9226daf908" providerId="LiveId" clId="{1E9F3211-B524-F24D-9FE0-FD91ADA29BC9}" dt="2020-10-18T09:05:49.809" v="7107" actId="208"/>
          <ac:spMkLst>
            <pc:docMk/>
            <pc:sldMk cId="3664188947" sldId="339"/>
            <ac:spMk id="91" creationId="{54059AF7-CE2A-CD44-89AF-0EEDEE971545}"/>
          </ac:spMkLst>
        </pc:spChg>
        <pc:spChg chg="add mod">
          <ac:chgData name="増山 直輝" userId="87f0ca9226daf908" providerId="LiveId" clId="{1E9F3211-B524-F24D-9FE0-FD91ADA29BC9}" dt="2020-10-18T09:05:49.809" v="7107" actId="208"/>
          <ac:spMkLst>
            <pc:docMk/>
            <pc:sldMk cId="3664188947" sldId="339"/>
            <ac:spMk id="92" creationId="{5804FD41-6559-E540-9218-3C406608CD1E}"/>
          </ac:spMkLst>
        </pc:spChg>
        <pc:spChg chg="add mod">
          <ac:chgData name="増山 直輝" userId="87f0ca9226daf908" providerId="LiveId" clId="{1E9F3211-B524-F24D-9FE0-FD91ADA29BC9}" dt="2020-10-18T09:05:49.809" v="7107" actId="208"/>
          <ac:spMkLst>
            <pc:docMk/>
            <pc:sldMk cId="3664188947" sldId="339"/>
            <ac:spMk id="93" creationId="{FE7FB806-D632-394E-9036-1BF7BAEB5D72}"/>
          </ac:spMkLst>
        </pc:spChg>
        <pc:spChg chg="mod">
          <ac:chgData name="増山 直輝" userId="87f0ca9226daf908" providerId="LiveId" clId="{1E9F3211-B524-F24D-9FE0-FD91ADA29BC9}" dt="2020-10-18T09:11:43.450" v="7286" actId="20577"/>
          <ac:spMkLst>
            <pc:docMk/>
            <pc:sldMk cId="3664188947" sldId="339"/>
            <ac:spMk id="114" creationId="{D2E695EA-B52F-434C-8CD6-A98D3D43F448}"/>
          </ac:spMkLst>
        </pc:spChg>
        <pc:spChg chg="mod">
          <ac:chgData name="増山 直輝" userId="87f0ca9226daf908" providerId="LiveId" clId="{1E9F3211-B524-F24D-9FE0-FD91ADA29BC9}" dt="2020-10-18T09:11:45.440" v="7288" actId="20577"/>
          <ac:spMkLst>
            <pc:docMk/>
            <pc:sldMk cId="3664188947" sldId="339"/>
            <ac:spMk id="115" creationId="{DF29F92F-2194-B049-948B-1A0A0BCC5A3E}"/>
          </ac:spMkLst>
        </pc:spChg>
        <pc:spChg chg="del">
          <ac:chgData name="増山 直輝" userId="87f0ca9226daf908" providerId="LiveId" clId="{1E9F3211-B524-F24D-9FE0-FD91ADA29BC9}" dt="2020-10-18T09:05:38.500" v="7079" actId="478"/>
          <ac:spMkLst>
            <pc:docMk/>
            <pc:sldMk cId="3664188947" sldId="339"/>
            <ac:spMk id="247" creationId="{B7FED7DF-CCDF-6E42-AC6B-166FC5EDEEE0}"/>
          </ac:spMkLst>
        </pc:spChg>
        <pc:spChg chg="del">
          <ac:chgData name="増山 直輝" userId="87f0ca9226daf908" providerId="LiveId" clId="{1E9F3211-B524-F24D-9FE0-FD91ADA29BC9}" dt="2020-10-18T09:05:38.500" v="7079" actId="478"/>
          <ac:spMkLst>
            <pc:docMk/>
            <pc:sldMk cId="3664188947" sldId="339"/>
            <ac:spMk id="251" creationId="{376C927D-E34F-BB4C-A660-F4CE9985C6C5}"/>
          </ac:spMkLst>
        </pc:spChg>
        <pc:graphicFrameChg chg="del">
          <ac:chgData name="増山 直輝" userId="87f0ca9226daf908" providerId="LiveId" clId="{1E9F3211-B524-F24D-9FE0-FD91ADA29BC9}" dt="2020-10-18T09:06:30.505" v="7140" actId="478"/>
          <ac:graphicFrameMkLst>
            <pc:docMk/>
            <pc:sldMk cId="3664188947" sldId="339"/>
            <ac:graphicFrameMk id="94" creationId="{2F78AB12-F220-8741-949F-507FD90D65EA}"/>
          </ac:graphicFrameMkLst>
        </pc:graphicFrameChg>
        <pc:graphicFrameChg chg="add del mod">
          <ac:chgData name="増山 直輝" userId="87f0ca9226daf908" providerId="LiveId" clId="{1E9F3211-B524-F24D-9FE0-FD91ADA29BC9}" dt="2020-10-18T09:06:18.896" v="7126" actId="21"/>
          <ac:graphicFrameMkLst>
            <pc:docMk/>
            <pc:sldMk cId="3664188947" sldId="339"/>
            <ac:graphicFrameMk id="96" creationId="{8F2F9E29-3CE5-C64B-8716-A5373E4F50E5}"/>
          </ac:graphicFrameMkLst>
        </pc:graphicFrameChg>
        <pc:graphicFrameChg chg="add del mod">
          <ac:chgData name="増山 直輝" userId="87f0ca9226daf908" providerId="LiveId" clId="{1E9F3211-B524-F24D-9FE0-FD91ADA29BC9}" dt="2020-10-18T09:06:21.731" v="7130" actId="21"/>
          <ac:graphicFrameMkLst>
            <pc:docMk/>
            <pc:sldMk cId="3664188947" sldId="339"/>
            <ac:graphicFrameMk id="97" creationId="{25CAFB53-7854-B741-B3E4-67ABD0CFC446}"/>
          </ac:graphicFrameMkLst>
        </pc:graphicFrameChg>
        <pc:graphicFrameChg chg="add del mod">
          <ac:chgData name="増山 直輝" userId="87f0ca9226daf908" providerId="LiveId" clId="{1E9F3211-B524-F24D-9FE0-FD91ADA29BC9}" dt="2020-10-18T09:06:24.157" v="7133" actId="21"/>
          <ac:graphicFrameMkLst>
            <pc:docMk/>
            <pc:sldMk cId="3664188947" sldId="339"/>
            <ac:graphicFrameMk id="98" creationId="{10F09471-748F-854D-BC62-00BD7BB33160}"/>
          </ac:graphicFrameMkLst>
        </pc:graphicFrameChg>
        <pc:graphicFrameChg chg="add del mod">
          <ac:chgData name="増山 直輝" userId="87f0ca9226daf908" providerId="LiveId" clId="{1E9F3211-B524-F24D-9FE0-FD91ADA29BC9}" dt="2020-10-18T09:06:26.631" v="7137" actId="21"/>
          <ac:graphicFrameMkLst>
            <pc:docMk/>
            <pc:sldMk cId="3664188947" sldId="339"/>
            <ac:graphicFrameMk id="99" creationId="{58EA8B15-CC3B-2141-9D71-4A510D701E96}"/>
          </ac:graphicFrameMkLst>
        </pc:graphicFrameChg>
        <pc:graphicFrameChg chg="add del mod">
          <ac:chgData name="増山 直輝" userId="87f0ca9226daf908" providerId="LiveId" clId="{1E9F3211-B524-F24D-9FE0-FD91ADA29BC9}" dt="2020-10-18T09:06:27.924" v="7139" actId="21"/>
          <ac:graphicFrameMkLst>
            <pc:docMk/>
            <pc:sldMk cId="3664188947" sldId="339"/>
            <ac:graphicFrameMk id="100" creationId="{3DEC7551-E92D-604A-9BD4-AA4E3991523D}"/>
          </ac:graphicFrameMkLst>
        </pc:graphicFrameChg>
        <pc:graphicFrameChg chg="add mod modGraphic">
          <ac:chgData name="増山 直輝" userId="87f0ca9226daf908" providerId="LiveId" clId="{1E9F3211-B524-F24D-9FE0-FD91ADA29BC9}" dt="2020-10-18T14:16:31.053" v="9257" actId="20577"/>
          <ac:graphicFrameMkLst>
            <pc:docMk/>
            <pc:sldMk cId="3664188947" sldId="339"/>
            <ac:graphicFrameMk id="101" creationId="{62035552-2E95-0149-B05F-99E981620552}"/>
          </ac:graphicFrameMkLst>
        </pc:graphicFrameChg>
      </pc:sldChg>
      <pc:sldChg chg="addSp delSp modSp add mod">
        <pc:chgData name="増山 直輝" userId="87f0ca9226daf908" providerId="LiveId" clId="{1E9F3211-B524-F24D-9FE0-FD91ADA29BC9}" dt="2020-10-18T14:16:45.799" v="9258" actId="20577"/>
        <pc:sldMkLst>
          <pc:docMk/>
          <pc:sldMk cId="2544285402" sldId="340"/>
        </pc:sldMkLst>
        <pc:spChg chg="del">
          <ac:chgData name="増山 直輝" userId="87f0ca9226daf908" providerId="LiveId" clId="{1E9F3211-B524-F24D-9FE0-FD91ADA29BC9}" dt="2020-10-18T09:28:07.706" v="7751" actId="478"/>
          <ac:spMkLst>
            <pc:docMk/>
            <pc:sldMk cId="2544285402" sldId="340"/>
            <ac:spMk id="89" creationId="{97BE6C51-3895-A349-9AB7-9177470AA496}"/>
          </ac:spMkLst>
        </pc:spChg>
        <pc:spChg chg="del">
          <ac:chgData name="増山 直輝" userId="87f0ca9226daf908" providerId="LiveId" clId="{1E9F3211-B524-F24D-9FE0-FD91ADA29BC9}" dt="2020-10-18T09:28:07.706" v="7751" actId="478"/>
          <ac:spMkLst>
            <pc:docMk/>
            <pc:sldMk cId="2544285402" sldId="340"/>
            <ac:spMk id="90" creationId="{1C3E83D1-C5CC-B744-9899-2DC52CFDBF09}"/>
          </ac:spMkLst>
        </pc:spChg>
        <pc:spChg chg="del">
          <ac:chgData name="増山 直輝" userId="87f0ca9226daf908" providerId="LiveId" clId="{1E9F3211-B524-F24D-9FE0-FD91ADA29BC9}" dt="2020-10-18T09:28:07.706" v="7751" actId="478"/>
          <ac:spMkLst>
            <pc:docMk/>
            <pc:sldMk cId="2544285402" sldId="340"/>
            <ac:spMk id="91" creationId="{54059AF7-CE2A-CD44-89AF-0EEDEE971545}"/>
          </ac:spMkLst>
        </pc:spChg>
        <pc:spChg chg="del">
          <ac:chgData name="増山 直輝" userId="87f0ca9226daf908" providerId="LiveId" clId="{1E9F3211-B524-F24D-9FE0-FD91ADA29BC9}" dt="2020-10-18T09:28:07.706" v="7751" actId="478"/>
          <ac:spMkLst>
            <pc:docMk/>
            <pc:sldMk cId="2544285402" sldId="340"/>
            <ac:spMk id="92" creationId="{5804FD41-6559-E540-9218-3C406608CD1E}"/>
          </ac:spMkLst>
        </pc:spChg>
        <pc:spChg chg="del">
          <ac:chgData name="増山 直輝" userId="87f0ca9226daf908" providerId="LiveId" clId="{1E9F3211-B524-F24D-9FE0-FD91ADA29BC9}" dt="2020-10-18T09:28:07.706" v="7751" actId="478"/>
          <ac:spMkLst>
            <pc:docMk/>
            <pc:sldMk cId="2544285402" sldId="340"/>
            <ac:spMk id="93" creationId="{FE7FB806-D632-394E-9036-1BF7BAEB5D72}"/>
          </ac:spMkLst>
        </pc:spChg>
        <pc:spChg chg="del">
          <ac:chgData name="増山 直輝" userId="87f0ca9226daf908" providerId="LiveId" clId="{1E9F3211-B524-F24D-9FE0-FD91ADA29BC9}" dt="2020-10-18T09:28:02.380" v="7750" actId="478"/>
          <ac:spMkLst>
            <pc:docMk/>
            <pc:sldMk cId="2544285402" sldId="340"/>
            <ac:spMk id="95" creationId="{8340BC4A-735F-CA46-9573-34943CE8034B}"/>
          </ac:spMkLst>
        </pc:spChg>
        <pc:spChg chg="add del mod">
          <ac:chgData name="増山 直輝" userId="87f0ca9226daf908" providerId="LiveId" clId="{1E9F3211-B524-F24D-9FE0-FD91ADA29BC9}" dt="2020-10-18T10:52:29.044" v="7987"/>
          <ac:spMkLst>
            <pc:docMk/>
            <pc:sldMk cId="2544285402" sldId="340"/>
            <ac:spMk id="96" creationId="{8DD46BBF-010B-3B43-97C9-8D3AE29861F9}"/>
          </ac:spMkLst>
        </pc:spChg>
        <pc:spChg chg="add del mod">
          <ac:chgData name="増山 直輝" userId="87f0ca9226daf908" providerId="LiveId" clId="{1E9F3211-B524-F24D-9FE0-FD91ADA29BC9}" dt="2020-10-18T10:55:01.549" v="8043" actId="478"/>
          <ac:spMkLst>
            <pc:docMk/>
            <pc:sldMk cId="2544285402" sldId="340"/>
            <ac:spMk id="97" creationId="{15E7E007-6E66-104C-A79B-84568A4363DB}"/>
          </ac:spMkLst>
        </pc:spChg>
        <pc:spChg chg="add mod">
          <ac:chgData name="増山 直輝" userId="87f0ca9226daf908" providerId="LiveId" clId="{1E9F3211-B524-F24D-9FE0-FD91ADA29BC9}" dt="2020-10-18T10:55:34.436" v="8091" actId="20577"/>
          <ac:spMkLst>
            <pc:docMk/>
            <pc:sldMk cId="2544285402" sldId="340"/>
            <ac:spMk id="98" creationId="{10313624-E4E6-B748-B8CE-AD9CA8C2B0BB}"/>
          </ac:spMkLst>
        </pc:spChg>
        <pc:spChg chg="add mod">
          <ac:chgData name="増山 直輝" userId="87f0ca9226daf908" providerId="LiveId" clId="{1E9F3211-B524-F24D-9FE0-FD91ADA29BC9}" dt="2020-10-18T10:55:40.629" v="8093" actId="20577"/>
          <ac:spMkLst>
            <pc:docMk/>
            <pc:sldMk cId="2544285402" sldId="340"/>
            <ac:spMk id="99" creationId="{16BEC60E-D482-E445-9BEC-69C1BCC173E2}"/>
          </ac:spMkLst>
        </pc:spChg>
        <pc:spChg chg="add mod">
          <ac:chgData name="増山 直輝" userId="87f0ca9226daf908" providerId="LiveId" clId="{1E9F3211-B524-F24D-9FE0-FD91ADA29BC9}" dt="2020-10-18T10:56:23.828" v="8143" actId="207"/>
          <ac:spMkLst>
            <pc:docMk/>
            <pc:sldMk cId="2544285402" sldId="340"/>
            <ac:spMk id="100" creationId="{EFF45206-3818-0A4D-8D7E-2492A4573461}"/>
          </ac:spMkLst>
        </pc:spChg>
        <pc:spChg chg="mod">
          <ac:chgData name="増山 直輝" userId="87f0ca9226daf908" providerId="LiveId" clId="{1E9F3211-B524-F24D-9FE0-FD91ADA29BC9}" dt="2020-10-18T09:11:48.359" v="7290" actId="20577"/>
          <ac:spMkLst>
            <pc:docMk/>
            <pc:sldMk cId="2544285402" sldId="340"/>
            <ac:spMk id="114" creationId="{D2E695EA-B52F-434C-8CD6-A98D3D43F448}"/>
          </ac:spMkLst>
        </pc:spChg>
        <pc:spChg chg="mod">
          <ac:chgData name="増山 直輝" userId="87f0ca9226daf908" providerId="LiveId" clId="{1E9F3211-B524-F24D-9FE0-FD91ADA29BC9}" dt="2020-10-18T09:11:50.258" v="7292" actId="20577"/>
          <ac:spMkLst>
            <pc:docMk/>
            <pc:sldMk cId="2544285402" sldId="340"/>
            <ac:spMk id="115" creationId="{DF29F92F-2194-B049-948B-1A0A0BCC5A3E}"/>
          </ac:spMkLst>
        </pc:spChg>
        <pc:spChg chg="del">
          <ac:chgData name="増山 直輝" userId="87f0ca9226daf908" providerId="LiveId" clId="{1E9F3211-B524-F24D-9FE0-FD91ADA29BC9}" dt="2020-10-18T09:28:02.380" v="7750" actId="478"/>
          <ac:spMkLst>
            <pc:docMk/>
            <pc:sldMk cId="2544285402" sldId="340"/>
            <ac:spMk id="207" creationId="{F23CC965-F1B6-254E-AB78-3B75CF71A474}"/>
          </ac:spMkLst>
        </pc:spChg>
        <pc:spChg chg="del">
          <ac:chgData name="増山 直輝" userId="87f0ca9226daf908" providerId="LiveId" clId="{1E9F3211-B524-F24D-9FE0-FD91ADA29BC9}" dt="2020-10-18T09:28:02.380" v="7750" actId="478"/>
          <ac:spMkLst>
            <pc:docMk/>
            <pc:sldMk cId="2544285402" sldId="340"/>
            <ac:spMk id="208" creationId="{471A133C-19D7-AA4C-AFBC-987375CF4AB9}"/>
          </ac:spMkLst>
        </pc:spChg>
        <pc:spChg chg="mod">
          <ac:chgData name="増山 直輝" userId="87f0ca9226daf908" providerId="LiveId" clId="{1E9F3211-B524-F24D-9FE0-FD91ADA29BC9}" dt="2020-10-18T10:52:33.028" v="7989" actId="20577"/>
          <ac:spMkLst>
            <pc:docMk/>
            <pc:sldMk cId="2544285402" sldId="340"/>
            <ac:spMk id="209" creationId="{A055360B-B963-9940-ADCD-48426C396900}"/>
          </ac:spMkLst>
        </pc:s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20" creationId="{D8A14650-D391-0E44-A852-EF3417D03B60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23" creationId="{BF842755-B055-4F44-87AC-09E33E7BDF00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35" creationId="{89E4FAEF-4F8F-5C49-9735-AA2BAAFE3095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47" creationId="{FEEC92AF-12D1-284B-AD6C-89880E5849DE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50" creationId="{4C8A89F3-93D3-074D-87AB-FA38752A2D0B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53" creationId="{02B6C896-76B4-F342-8B9F-E31789E8DC07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62" creationId="{BB17AC5D-6433-FA48-A1F2-E5AB8B24E64B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65" creationId="{99C667A4-A735-CC41-9B96-F31E7CBEEA6F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68" creationId="{E3BD328A-E741-0648-A3B7-47E64A8A97F0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71" creationId="{704B2B7F-31E1-C749-B0D8-66D96B8A6B04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74" creationId="{94A198CA-33E9-ED46-8B03-86AED4211E6F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77" creationId="{D2C6E9D1-D72D-2247-969E-1D79A98376CA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80" creationId="{1AD956F2-7B5A-9D42-982A-DBDC1045428F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83" creationId="{800F9614-1E08-D645-9837-3513040838E0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86" creationId="{E6C91A41-4953-A042-91C1-6237A03972CF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89" creationId="{4ED196CD-5727-2544-B511-A5E0D7E8B1D3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92" creationId="{C5BC7496-07AE-3741-A636-8F3A38D26B07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95" creationId="{187987F8-D452-1444-AFDD-34F0F34E6738}"/>
          </ac:grpSpMkLst>
        </pc:grpChg>
        <pc:grpChg chg="del">
          <ac:chgData name="増山 直輝" userId="87f0ca9226daf908" providerId="LiveId" clId="{1E9F3211-B524-F24D-9FE0-FD91ADA29BC9}" dt="2020-10-18T09:28:02.380" v="7750" actId="478"/>
          <ac:grpSpMkLst>
            <pc:docMk/>
            <pc:sldMk cId="2544285402" sldId="340"/>
            <ac:grpSpMk id="198" creationId="{9BBCD055-5D12-EC46-8BD6-0AED4AFAEC7A}"/>
          </ac:grpSpMkLst>
        </pc:grpChg>
        <pc:grpChg chg="del">
          <ac:chgData name="増山 直輝" userId="87f0ca9226daf908" providerId="LiveId" clId="{1E9F3211-B524-F24D-9FE0-FD91ADA29BC9}" dt="2020-10-18T09:28:07.706" v="7751" actId="478"/>
          <ac:grpSpMkLst>
            <pc:docMk/>
            <pc:sldMk cId="2544285402" sldId="340"/>
            <ac:grpSpMk id="210" creationId="{977A33EE-EE76-BD44-B5E4-F578D6EF6F4A}"/>
          </ac:grpSpMkLst>
        </pc:grpChg>
        <pc:grpChg chg="del">
          <ac:chgData name="増山 直輝" userId="87f0ca9226daf908" providerId="LiveId" clId="{1E9F3211-B524-F24D-9FE0-FD91ADA29BC9}" dt="2020-10-18T09:28:07.706" v="7751" actId="478"/>
          <ac:grpSpMkLst>
            <pc:docMk/>
            <pc:sldMk cId="2544285402" sldId="340"/>
            <ac:grpSpMk id="213" creationId="{F16D77D3-E510-2A47-BEA3-0C725D3736CB}"/>
          </ac:grpSpMkLst>
        </pc:grpChg>
        <pc:grpChg chg="del">
          <ac:chgData name="増山 直輝" userId="87f0ca9226daf908" providerId="LiveId" clId="{1E9F3211-B524-F24D-9FE0-FD91ADA29BC9}" dt="2020-10-18T09:28:07.706" v="7751" actId="478"/>
          <ac:grpSpMkLst>
            <pc:docMk/>
            <pc:sldMk cId="2544285402" sldId="340"/>
            <ac:grpSpMk id="216" creationId="{B8594E6D-A70B-4D4D-ACFD-6F0CE060577F}"/>
          </ac:grpSpMkLst>
        </pc:grpChg>
        <pc:grpChg chg="del">
          <ac:chgData name="増山 直輝" userId="87f0ca9226daf908" providerId="LiveId" clId="{1E9F3211-B524-F24D-9FE0-FD91ADA29BC9}" dt="2020-10-18T09:28:07.706" v="7751" actId="478"/>
          <ac:grpSpMkLst>
            <pc:docMk/>
            <pc:sldMk cId="2544285402" sldId="340"/>
            <ac:grpSpMk id="219" creationId="{AF0A2994-810C-DB40-B3C0-FB1658F27AC0}"/>
          </ac:grpSpMkLst>
        </pc:grpChg>
        <pc:grpChg chg="del">
          <ac:chgData name="増山 直輝" userId="87f0ca9226daf908" providerId="LiveId" clId="{1E9F3211-B524-F24D-9FE0-FD91ADA29BC9}" dt="2020-10-18T09:28:07.706" v="7751" actId="478"/>
          <ac:grpSpMkLst>
            <pc:docMk/>
            <pc:sldMk cId="2544285402" sldId="340"/>
            <ac:grpSpMk id="222" creationId="{CA356778-BE57-BE48-BFBE-579A10A6238F}"/>
          </ac:grpSpMkLst>
        </pc:grpChg>
        <pc:graphicFrameChg chg="add mod modGraphic">
          <ac:chgData name="増山 直輝" userId="87f0ca9226daf908" providerId="LiveId" clId="{1E9F3211-B524-F24D-9FE0-FD91ADA29BC9}" dt="2020-10-18T14:16:45.799" v="9258" actId="20577"/>
          <ac:graphicFrameMkLst>
            <pc:docMk/>
            <pc:sldMk cId="2544285402" sldId="340"/>
            <ac:graphicFrameMk id="94" creationId="{A00A8266-7D48-BB49-94AA-EB04560F09EE}"/>
          </ac:graphicFrameMkLst>
        </pc:graphicFrameChg>
        <pc:graphicFrameChg chg="mod modGraphic">
          <ac:chgData name="増山 直輝" userId="87f0ca9226daf908" providerId="LiveId" clId="{1E9F3211-B524-F24D-9FE0-FD91ADA29BC9}" dt="2020-10-18T10:55:16.828" v="8087" actId="1035"/>
          <ac:graphicFrameMkLst>
            <pc:docMk/>
            <pc:sldMk cId="2544285402" sldId="340"/>
            <ac:graphicFrameMk id="101" creationId="{62035552-2E95-0149-B05F-99E981620552}"/>
          </ac:graphicFrameMkLst>
        </pc:graphicFrameChg>
        <pc:picChg chg="del">
          <ac:chgData name="増山 直輝" userId="87f0ca9226daf908" providerId="LiveId" clId="{1E9F3211-B524-F24D-9FE0-FD91ADA29BC9}" dt="2020-10-18T09:28:02.380" v="7750" actId="478"/>
          <ac:picMkLst>
            <pc:docMk/>
            <pc:sldMk cId="2544285402" sldId="340"/>
            <ac:picMk id="201" creationId="{E25493D1-8F83-474C-BD1D-9B45AD6FAA23}"/>
          </ac:picMkLst>
        </pc:picChg>
        <pc:cxnChg chg="del mod">
          <ac:chgData name="増山 直輝" userId="87f0ca9226daf908" providerId="LiveId" clId="{1E9F3211-B524-F24D-9FE0-FD91ADA29BC9}" dt="2020-10-18T09:28:02.380" v="7750" actId="478"/>
          <ac:cxnSpMkLst>
            <pc:docMk/>
            <pc:sldMk cId="2544285402" sldId="340"/>
            <ac:cxnSpMk id="203" creationId="{08F00077-5A1E-F44F-9467-DE378C875760}"/>
          </ac:cxnSpMkLst>
        </pc:cxnChg>
        <pc:cxnChg chg="del mod">
          <ac:chgData name="増山 直輝" userId="87f0ca9226daf908" providerId="LiveId" clId="{1E9F3211-B524-F24D-9FE0-FD91ADA29BC9}" dt="2020-10-18T09:28:02.380" v="7750" actId="478"/>
          <ac:cxnSpMkLst>
            <pc:docMk/>
            <pc:sldMk cId="2544285402" sldId="340"/>
            <ac:cxnSpMk id="204" creationId="{94041264-44C6-E049-A5CA-19180C0AD1C9}"/>
          </ac:cxnSpMkLst>
        </pc:cxnChg>
        <pc:cxnChg chg="del mod">
          <ac:chgData name="増山 直輝" userId="87f0ca9226daf908" providerId="LiveId" clId="{1E9F3211-B524-F24D-9FE0-FD91ADA29BC9}" dt="2020-10-18T09:28:02.380" v="7750" actId="478"/>
          <ac:cxnSpMkLst>
            <pc:docMk/>
            <pc:sldMk cId="2544285402" sldId="340"/>
            <ac:cxnSpMk id="205" creationId="{7945055E-6922-EF40-A609-22524168F107}"/>
          </ac:cxnSpMkLst>
        </pc:cxnChg>
        <pc:cxnChg chg="del mod">
          <ac:chgData name="増山 直輝" userId="87f0ca9226daf908" providerId="LiveId" clId="{1E9F3211-B524-F24D-9FE0-FD91ADA29BC9}" dt="2020-10-18T09:28:02.380" v="7750" actId="478"/>
          <ac:cxnSpMkLst>
            <pc:docMk/>
            <pc:sldMk cId="2544285402" sldId="340"/>
            <ac:cxnSpMk id="206" creationId="{CF31D88B-FED6-A642-940B-78489D685CF8}"/>
          </ac:cxnSpMkLst>
        </pc:cxnChg>
      </pc:sldChg>
      <pc:sldChg chg="modSp add del mod">
        <pc:chgData name="増山 直輝" userId="87f0ca9226daf908" providerId="LiveId" clId="{1E9F3211-B524-F24D-9FE0-FD91ADA29BC9}" dt="2020-10-18T09:11:10.053" v="7266" actId="2696"/>
        <pc:sldMkLst>
          <pc:docMk/>
          <pc:sldMk cId="125169279" sldId="341"/>
        </pc:sldMkLst>
        <pc:spChg chg="mod">
          <ac:chgData name="増山 直輝" userId="87f0ca9226daf908" providerId="LiveId" clId="{1E9F3211-B524-F24D-9FE0-FD91ADA29BC9}" dt="2020-10-18T09:11:00.227" v="7263" actId="20577"/>
          <ac:spMkLst>
            <pc:docMk/>
            <pc:sldMk cId="125169279" sldId="341"/>
            <ac:spMk id="113" creationId="{6284DE82-C150-B147-94A7-34E0D0AF7233}"/>
          </ac:spMkLst>
        </pc:spChg>
        <pc:spChg chg="mod">
          <ac:chgData name="増山 直輝" userId="87f0ca9226daf908" providerId="LiveId" clId="{1E9F3211-B524-F24D-9FE0-FD91ADA29BC9}" dt="2020-10-18T09:11:01.972" v="7265" actId="20577"/>
          <ac:spMkLst>
            <pc:docMk/>
            <pc:sldMk cId="125169279" sldId="341"/>
            <ac:spMk id="114" creationId="{35B6B117-CC43-6644-8A1F-738B9E3DD981}"/>
          </ac:spMkLst>
        </pc:spChg>
      </pc:sldChg>
      <pc:sldChg chg="add">
        <pc:chgData name="増山 直輝" userId="87f0ca9226daf908" providerId="LiveId" clId="{1E9F3211-B524-F24D-9FE0-FD91ADA29BC9}" dt="2020-10-18T09:26:28.091" v="7710"/>
        <pc:sldMkLst>
          <pc:docMk/>
          <pc:sldMk cId="470422236" sldId="341"/>
        </pc:sldMkLst>
      </pc:sldChg>
      <pc:sldChg chg="add del">
        <pc:chgData name="増山 直輝" userId="87f0ca9226daf908" providerId="LiveId" clId="{1E9F3211-B524-F24D-9FE0-FD91ADA29BC9}" dt="2020-10-18T09:10:14.496" v="7227"/>
        <pc:sldMkLst>
          <pc:docMk/>
          <pc:sldMk cId="1458960870" sldId="341"/>
        </pc:sldMkLst>
      </pc:sldChg>
      <pc:sldChg chg="addSp delSp modSp add mod">
        <pc:chgData name="増山 直輝" userId="87f0ca9226daf908" providerId="LiveId" clId="{1E9F3211-B524-F24D-9FE0-FD91ADA29BC9}" dt="2020-10-18T15:51:52.559" v="10827" actId="14100"/>
        <pc:sldMkLst>
          <pc:docMk/>
          <pc:sldMk cId="566456268" sldId="342"/>
        </pc:sldMkLst>
        <pc:spChg chg="add del mod topLvl">
          <ac:chgData name="増山 直輝" userId="87f0ca9226daf908" providerId="LiveId" clId="{1E9F3211-B524-F24D-9FE0-FD91ADA29BC9}" dt="2020-10-18T15:48:07.962" v="10577" actId="1076"/>
          <ac:spMkLst>
            <pc:docMk/>
            <pc:sldMk cId="566456268" sldId="342"/>
            <ac:spMk id="5" creationId="{ABCDE1D1-4E60-EA4D-B70C-D2B3F86ECBEA}"/>
          </ac:spMkLst>
        </pc:spChg>
        <pc:spChg chg="add del mod topLvl">
          <ac:chgData name="増山 直輝" userId="87f0ca9226daf908" providerId="LiveId" clId="{1E9F3211-B524-F24D-9FE0-FD91ADA29BC9}" dt="2020-10-18T15:48:07.962" v="10577" actId="1076"/>
          <ac:spMkLst>
            <pc:docMk/>
            <pc:sldMk cId="566456268" sldId="342"/>
            <ac:spMk id="6" creationId="{7A198C1B-1F12-AB4A-97F9-C029981F56C6}"/>
          </ac:spMkLst>
        </pc:spChg>
        <pc:spChg chg="add del mod topLvl">
          <ac:chgData name="増山 直輝" userId="87f0ca9226daf908" providerId="LiveId" clId="{1E9F3211-B524-F24D-9FE0-FD91ADA29BC9}" dt="2020-10-18T15:48:07.962" v="10577" actId="1076"/>
          <ac:spMkLst>
            <pc:docMk/>
            <pc:sldMk cId="566456268" sldId="342"/>
            <ac:spMk id="7" creationId="{B627E3B3-4BBF-9D4A-A35E-5D4D21281098}"/>
          </ac:spMkLst>
        </pc:spChg>
        <pc:spChg chg="add del mod topLvl">
          <ac:chgData name="増山 直輝" userId="87f0ca9226daf908" providerId="LiveId" clId="{1E9F3211-B524-F24D-9FE0-FD91ADA29BC9}" dt="2020-10-18T15:48:07.962" v="10577" actId="1076"/>
          <ac:spMkLst>
            <pc:docMk/>
            <pc:sldMk cId="566456268" sldId="342"/>
            <ac:spMk id="8" creationId="{FD22AA05-99B7-F749-94F7-EDE7119B8954}"/>
          </ac:spMkLst>
        </pc:spChg>
        <pc:spChg chg="add del mod topLvl">
          <ac:chgData name="増山 直輝" userId="87f0ca9226daf908" providerId="LiveId" clId="{1E9F3211-B524-F24D-9FE0-FD91ADA29BC9}" dt="2020-10-18T15:48:07.962" v="10577" actId="1076"/>
          <ac:spMkLst>
            <pc:docMk/>
            <pc:sldMk cId="566456268" sldId="342"/>
            <ac:spMk id="9" creationId="{76B138EA-3AE8-6A46-962D-B7E7DC552496}"/>
          </ac:spMkLst>
        </pc:spChg>
        <pc:spChg chg="del mod">
          <ac:chgData name="増山 直輝" userId="87f0ca9226daf908" providerId="LiveId" clId="{1E9F3211-B524-F24D-9FE0-FD91ADA29BC9}" dt="2020-10-18T15:39:39.427" v="10370" actId="478"/>
          <ac:spMkLst>
            <pc:docMk/>
            <pc:sldMk cId="566456268" sldId="342"/>
            <ac:spMk id="10" creationId="{75357332-DB23-B748-9D9A-382B3F059D3D}"/>
          </ac:spMkLst>
        </pc:spChg>
        <pc:spChg chg="del mod">
          <ac:chgData name="増山 直輝" userId="87f0ca9226daf908" providerId="LiveId" clId="{1E9F3211-B524-F24D-9FE0-FD91ADA29BC9}" dt="2020-10-18T15:39:57.665" v="10373" actId="478"/>
          <ac:spMkLst>
            <pc:docMk/>
            <pc:sldMk cId="566456268" sldId="342"/>
            <ac:spMk id="11" creationId="{D1EBF4FA-481E-4F4E-9DF0-5561C24EEF82}"/>
          </ac:spMkLst>
        </pc:spChg>
        <pc:spChg chg="del">
          <ac:chgData name="増山 直輝" userId="87f0ca9226daf908" providerId="LiveId" clId="{1E9F3211-B524-F24D-9FE0-FD91ADA29BC9}" dt="2020-10-18T15:39:27.935" v="10368" actId="478"/>
          <ac:spMkLst>
            <pc:docMk/>
            <pc:sldMk cId="566456268" sldId="342"/>
            <ac:spMk id="12" creationId="{B1D8601C-601E-E040-A7B9-C753131D6766}"/>
          </ac:spMkLst>
        </pc:spChg>
        <pc:spChg chg="add del mod topLvl">
          <ac:chgData name="増山 直輝" userId="87f0ca9226daf908" providerId="LiveId" clId="{1E9F3211-B524-F24D-9FE0-FD91ADA29BC9}" dt="2020-10-18T15:51:30.814" v="10824" actId="1035"/>
          <ac:spMkLst>
            <pc:docMk/>
            <pc:sldMk cId="566456268" sldId="342"/>
            <ac:spMk id="13" creationId="{47724F01-5C8E-7F45-8E59-37256AB91A89}"/>
          </ac:spMkLst>
        </pc:spChg>
        <pc:spChg chg="add del mod topLvl">
          <ac:chgData name="増山 直輝" userId="87f0ca9226daf908" providerId="LiveId" clId="{1E9F3211-B524-F24D-9FE0-FD91ADA29BC9}" dt="2020-10-18T15:51:30.814" v="10824" actId="1035"/>
          <ac:spMkLst>
            <pc:docMk/>
            <pc:sldMk cId="566456268" sldId="342"/>
            <ac:spMk id="14" creationId="{A84B2E73-B96B-1E4A-A206-98185AEDCDF4}"/>
          </ac:spMkLst>
        </pc:spChg>
        <pc:spChg chg="del mod">
          <ac:chgData name="増山 直輝" userId="87f0ca9226daf908" providerId="LiveId" clId="{1E9F3211-B524-F24D-9FE0-FD91ADA29BC9}" dt="2020-10-18T15:39:51.610" v="10371" actId="478"/>
          <ac:spMkLst>
            <pc:docMk/>
            <pc:sldMk cId="566456268" sldId="342"/>
            <ac:spMk id="28" creationId="{F59A5D28-6477-0C4B-897E-9E176305A944}"/>
          </ac:spMkLst>
        </pc:spChg>
        <pc:spChg chg="del mod">
          <ac:chgData name="増山 直輝" userId="87f0ca9226daf908" providerId="LiveId" clId="{1E9F3211-B524-F24D-9FE0-FD91ADA29BC9}" dt="2020-10-18T15:40:02.122" v="10375" actId="478"/>
          <ac:spMkLst>
            <pc:docMk/>
            <pc:sldMk cId="566456268" sldId="342"/>
            <ac:spMk id="29" creationId="{593731E3-B016-644B-B870-F858397C3C05}"/>
          </ac:spMkLst>
        </pc:spChg>
        <pc:spChg chg="mod">
          <ac:chgData name="増山 直輝" userId="87f0ca9226daf908" providerId="LiveId" clId="{1E9F3211-B524-F24D-9FE0-FD91ADA29BC9}" dt="2020-10-18T11:29:03.214" v="9240" actId="20577"/>
          <ac:spMkLst>
            <pc:docMk/>
            <pc:sldMk cId="566456268" sldId="342"/>
            <ac:spMk id="30" creationId="{940D02EA-32BA-664C-99CE-8829840F1250}"/>
          </ac:spMkLst>
        </pc:spChg>
        <pc:spChg chg="add del mod topLvl">
          <ac:chgData name="増山 直輝" userId="87f0ca9226daf908" providerId="LiveId" clId="{1E9F3211-B524-F24D-9FE0-FD91ADA29BC9}" dt="2020-10-18T15:51:30.814" v="10824" actId="1035"/>
          <ac:spMkLst>
            <pc:docMk/>
            <pc:sldMk cId="566456268" sldId="342"/>
            <ac:spMk id="31" creationId="{0311E342-B74C-5449-8EB4-9AB15E0C8C1A}"/>
          </ac:spMkLst>
        </pc:spChg>
        <pc:spChg chg="add del mod topLvl">
          <ac:chgData name="増山 直輝" userId="87f0ca9226daf908" providerId="LiveId" clId="{1E9F3211-B524-F24D-9FE0-FD91ADA29BC9}" dt="2020-10-18T15:51:30.814" v="10824" actId="1035"/>
          <ac:spMkLst>
            <pc:docMk/>
            <pc:sldMk cId="566456268" sldId="342"/>
            <ac:spMk id="32" creationId="{C23AEC0E-3164-374B-8D3C-5E97A05B20E7}"/>
          </ac:spMkLst>
        </pc:spChg>
        <pc:spChg chg="add mod">
          <ac:chgData name="増山 直輝" userId="87f0ca9226daf908" providerId="LiveId" clId="{1E9F3211-B524-F24D-9FE0-FD91ADA29BC9}" dt="2020-10-18T15:49:02.659" v="10701" actId="1035"/>
          <ac:spMkLst>
            <pc:docMk/>
            <pc:sldMk cId="566456268" sldId="342"/>
            <ac:spMk id="55" creationId="{6BD2E7DB-E466-7C4F-8DA6-A3158F27D7CA}"/>
          </ac:spMkLst>
        </pc:spChg>
        <pc:grpChg chg="add del mod">
          <ac:chgData name="増山 直輝" userId="87f0ca9226daf908" providerId="LiveId" clId="{1E9F3211-B524-F24D-9FE0-FD91ADA29BC9}" dt="2020-10-18T15:40:19.436" v="10379" actId="165"/>
          <ac:grpSpMkLst>
            <pc:docMk/>
            <pc:sldMk cId="566456268" sldId="342"/>
            <ac:grpSpMk id="4" creationId="{1762936B-1F21-F346-B261-944DC57BDA58}"/>
          </ac:grpSpMkLst>
        </pc:grpChg>
        <pc:picChg chg="add del mod">
          <ac:chgData name="増山 直輝" userId="87f0ca9226daf908" providerId="LiveId" clId="{1E9F3211-B524-F24D-9FE0-FD91ADA29BC9}" dt="2020-10-18T15:45:37.382" v="10571"/>
          <ac:picMkLst>
            <pc:docMk/>
            <pc:sldMk cId="566456268" sldId="342"/>
            <ac:picMk id="54" creationId="{5143823E-C3BE-4943-B012-23A177AC0CCE}"/>
          </ac:picMkLst>
        </pc:picChg>
        <pc:cxnChg chg="add del mod topLvl">
          <ac:chgData name="増山 直輝" userId="87f0ca9226daf908" providerId="LiveId" clId="{1E9F3211-B524-F24D-9FE0-FD91ADA29BC9}" dt="2020-10-18T15:48:07.962" v="10577" actId="1076"/>
          <ac:cxnSpMkLst>
            <pc:docMk/>
            <pc:sldMk cId="566456268" sldId="342"/>
            <ac:cxnSpMk id="15" creationId="{50F94257-C9DE-C844-A550-0FCE8C338782}"/>
          </ac:cxnSpMkLst>
        </pc:cxnChg>
        <pc:cxnChg chg="add del mod topLvl">
          <ac:chgData name="増山 直輝" userId="87f0ca9226daf908" providerId="LiveId" clId="{1E9F3211-B524-F24D-9FE0-FD91ADA29BC9}" dt="2020-10-18T15:48:07.962" v="10577" actId="1076"/>
          <ac:cxnSpMkLst>
            <pc:docMk/>
            <pc:sldMk cId="566456268" sldId="342"/>
            <ac:cxnSpMk id="16" creationId="{E5540DCC-4D9D-E341-BE70-D11E5D6CED13}"/>
          </ac:cxnSpMkLst>
        </pc:cxnChg>
        <pc:cxnChg chg="add del mod topLvl">
          <ac:chgData name="増山 直輝" userId="87f0ca9226daf908" providerId="LiveId" clId="{1E9F3211-B524-F24D-9FE0-FD91ADA29BC9}" dt="2020-10-18T15:48:07.962" v="10577" actId="1076"/>
          <ac:cxnSpMkLst>
            <pc:docMk/>
            <pc:sldMk cId="566456268" sldId="342"/>
            <ac:cxnSpMk id="17" creationId="{B9F30DBA-0151-CB4E-9610-034290A6AAB0}"/>
          </ac:cxnSpMkLst>
        </pc:cxnChg>
        <pc:cxnChg chg="del mod">
          <ac:chgData name="増山 直輝" userId="87f0ca9226daf908" providerId="LiveId" clId="{1E9F3211-B524-F24D-9FE0-FD91ADA29BC9}" dt="2020-10-18T15:39:56.112" v="10372" actId="478"/>
          <ac:cxnSpMkLst>
            <pc:docMk/>
            <pc:sldMk cId="566456268" sldId="342"/>
            <ac:cxnSpMk id="18" creationId="{9351652A-BFBD-8E4F-AEE8-59BB1840986E}"/>
          </ac:cxnSpMkLst>
        </pc:cxnChg>
        <pc:cxnChg chg="add del mod topLvl">
          <ac:chgData name="増山 直輝" userId="87f0ca9226daf908" providerId="LiveId" clId="{1E9F3211-B524-F24D-9FE0-FD91ADA29BC9}" dt="2020-10-18T15:51:30.814" v="10824" actId="1035"/>
          <ac:cxnSpMkLst>
            <pc:docMk/>
            <pc:sldMk cId="566456268" sldId="342"/>
            <ac:cxnSpMk id="19" creationId="{CE102612-068D-B14E-B2CD-ADEA92F90651}"/>
          </ac:cxnSpMkLst>
        </pc:cxnChg>
        <pc:cxnChg chg="add del mod topLvl">
          <ac:chgData name="増山 直輝" userId="87f0ca9226daf908" providerId="LiveId" clId="{1E9F3211-B524-F24D-9FE0-FD91ADA29BC9}" dt="2020-10-18T15:48:07.962" v="10577" actId="1076"/>
          <ac:cxnSpMkLst>
            <pc:docMk/>
            <pc:sldMk cId="566456268" sldId="342"/>
            <ac:cxnSpMk id="20" creationId="{6E10C956-4F9B-1444-93DA-BA8F70585999}"/>
          </ac:cxnSpMkLst>
        </pc:cxnChg>
        <pc:cxnChg chg="del mod">
          <ac:chgData name="増山 直輝" userId="87f0ca9226daf908" providerId="LiveId" clId="{1E9F3211-B524-F24D-9FE0-FD91ADA29BC9}" dt="2020-10-18T15:40:08.302" v="10378" actId="478"/>
          <ac:cxnSpMkLst>
            <pc:docMk/>
            <pc:sldMk cId="566456268" sldId="342"/>
            <ac:cxnSpMk id="21" creationId="{3BB47AC0-C45D-1943-91D7-706105F9DE4A}"/>
          </ac:cxnSpMkLst>
        </pc:cxnChg>
        <pc:cxnChg chg="del mod topLvl">
          <ac:chgData name="増山 直輝" userId="87f0ca9226daf908" providerId="LiveId" clId="{1E9F3211-B524-F24D-9FE0-FD91ADA29BC9}" dt="2020-10-18T15:42:55.909" v="10483" actId="478"/>
          <ac:cxnSpMkLst>
            <pc:docMk/>
            <pc:sldMk cId="566456268" sldId="342"/>
            <ac:cxnSpMk id="22" creationId="{90F191D9-CA46-9640-99CF-61CA23FCAAC2}"/>
          </ac:cxnSpMkLst>
        </pc:cxnChg>
        <pc:cxnChg chg="del mod topLvl">
          <ac:chgData name="増山 直輝" userId="87f0ca9226daf908" providerId="LiveId" clId="{1E9F3211-B524-F24D-9FE0-FD91ADA29BC9}" dt="2020-10-18T15:42:55.152" v="10482" actId="478"/>
          <ac:cxnSpMkLst>
            <pc:docMk/>
            <pc:sldMk cId="566456268" sldId="342"/>
            <ac:cxnSpMk id="23" creationId="{8ECE4E03-D4F8-A141-8BEF-0093E2E6E982}"/>
          </ac:cxnSpMkLst>
        </pc:cxnChg>
        <pc:cxnChg chg="del mod topLvl">
          <ac:chgData name="増山 直輝" userId="87f0ca9226daf908" providerId="LiveId" clId="{1E9F3211-B524-F24D-9FE0-FD91ADA29BC9}" dt="2020-10-18T15:44:49.143" v="10562" actId="478"/>
          <ac:cxnSpMkLst>
            <pc:docMk/>
            <pc:sldMk cId="566456268" sldId="342"/>
            <ac:cxnSpMk id="24" creationId="{CAE56485-52F2-0E4B-870B-538889310996}"/>
          </ac:cxnSpMkLst>
        </pc:cxnChg>
        <pc:cxnChg chg="del mod">
          <ac:chgData name="増山 直輝" userId="87f0ca9226daf908" providerId="LiveId" clId="{1E9F3211-B524-F24D-9FE0-FD91ADA29BC9}" dt="2020-10-18T15:40:03.334" v="10376" actId="478"/>
          <ac:cxnSpMkLst>
            <pc:docMk/>
            <pc:sldMk cId="566456268" sldId="342"/>
            <ac:cxnSpMk id="25" creationId="{262E6E7B-22C2-7742-8E8E-C777A9C938A3}"/>
          </ac:cxnSpMkLst>
        </pc:cxnChg>
        <pc:cxnChg chg="del mod">
          <ac:chgData name="増山 直輝" userId="87f0ca9226daf908" providerId="LiveId" clId="{1E9F3211-B524-F24D-9FE0-FD91ADA29BC9}" dt="2020-10-18T15:40:00.895" v="10374" actId="478"/>
          <ac:cxnSpMkLst>
            <pc:docMk/>
            <pc:sldMk cId="566456268" sldId="342"/>
            <ac:cxnSpMk id="26" creationId="{01064251-258F-AA4D-A32A-620CB2B77A7F}"/>
          </ac:cxnSpMkLst>
        </pc:cxnChg>
        <pc:cxnChg chg="del mod">
          <ac:chgData name="増山 直輝" userId="87f0ca9226daf908" providerId="LiveId" clId="{1E9F3211-B524-F24D-9FE0-FD91ADA29BC9}" dt="2020-10-18T15:40:05.178" v="10377" actId="478"/>
          <ac:cxnSpMkLst>
            <pc:docMk/>
            <pc:sldMk cId="566456268" sldId="342"/>
            <ac:cxnSpMk id="27" creationId="{9678A740-210D-E641-B00C-3CBEF19D614D}"/>
          </ac:cxnSpMkLst>
        </pc:cxnChg>
        <pc:cxnChg chg="add del mod topLvl">
          <ac:chgData name="増山 直輝" userId="87f0ca9226daf908" providerId="LiveId" clId="{1E9F3211-B524-F24D-9FE0-FD91ADA29BC9}" dt="2020-10-18T15:51:30.814" v="10824" actId="1035"/>
          <ac:cxnSpMkLst>
            <pc:docMk/>
            <pc:sldMk cId="566456268" sldId="342"/>
            <ac:cxnSpMk id="33" creationId="{A38BA341-D330-A14C-9BAD-8804C8EF9381}"/>
          </ac:cxnSpMkLst>
        </pc:cxnChg>
        <pc:cxnChg chg="add del mod topLvl">
          <ac:chgData name="増山 直輝" userId="87f0ca9226daf908" providerId="LiveId" clId="{1E9F3211-B524-F24D-9FE0-FD91ADA29BC9}" dt="2020-10-18T15:51:52.559" v="10827" actId="14100"/>
          <ac:cxnSpMkLst>
            <pc:docMk/>
            <pc:sldMk cId="566456268" sldId="342"/>
            <ac:cxnSpMk id="34" creationId="{ECBE7386-9D56-0C4A-BF9F-380AA63BC7E0}"/>
          </ac:cxnSpMkLst>
        </pc:cxnChg>
        <pc:cxnChg chg="add del mod topLvl">
          <ac:chgData name="増山 直輝" userId="87f0ca9226daf908" providerId="LiveId" clId="{1E9F3211-B524-F24D-9FE0-FD91ADA29BC9}" dt="2020-10-18T15:49:58.296" v="10766" actId="14100"/>
          <ac:cxnSpMkLst>
            <pc:docMk/>
            <pc:sldMk cId="566456268" sldId="342"/>
            <ac:cxnSpMk id="35" creationId="{7D4A57F6-52E2-344F-90B7-AFAA7EB99013}"/>
          </ac:cxnSpMkLst>
        </pc:cxnChg>
        <pc:cxnChg chg="add del mod">
          <ac:chgData name="増山 直輝" userId="87f0ca9226daf908" providerId="LiveId" clId="{1E9F3211-B524-F24D-9FE0-FD91ADA29BC9}" dt="2020-10-18T15:51:30.814" v="10824" actId="1035"/>
          <ac:cxnSpMkLst>
            <pc:docMk/>
            <pc:sldMk cId="566456268" sldId="342"/>
            <ac:cxnSpMk id="40" creationId="{B266842F-ECFD-5E4F-9108-294C0AD567CE}"/>
          </ac:cxnSpMkLst>
        </pc:cxnChg>
        <pc:cxnChg chg="add mod">
          <ac:chgData name="増山 直輝" userId="87f0ca9226daf908" providerId="LiveId" clId="{1E9F3211-B524-F24D-9FE0-FD91ADA29BC9}" dt="2020-10-18T15:50:22.134" v="10789" actId="14100"/>
          <ac:cxnSpMkLst>
            <pc:docMk/>
            <pc:sldMk cId="566456268" sldId="342"/>
            <ac:cxnSpMk id="57" creationId="{304BADAC-5D30-F34B-A212-1A4BBAACDA25}"/>
          </ac:cxnSpMkLst>
        </pc:cxnChg>
        <pc:cxnChg chg="add mod">
          <ac:chgData name="増山 直輝" userId="87f0ca9226daf908" providerId="LiveId" clId="{1E9F3211-B524-F24D-9FE0-FD91ADA29BC9}" dt="2020-10-18T15:50:18.447" v="10788" actId="1038"/>
          <ac:cxnSpMkLst>
            <pc:docMk/>
            <pc:sldMk cId="566456268" sldId="342"/>
            <ac:cxnSpMk id="65" creationId="{74680279-64AC-A04F-BCF4-D68960DA1E0C}"/>
          </ac:cxnSpMkLst>
        </pc:cxnChg>
        <pc:cxnChg chg="add mod">
          <ac:chgData name="増山 直輝" userId="87f0ca9226daf908" providerId="LiveId" clId="{1E9F3211-B524-F24D-9FE0-FD91ADA29BC9}" dt="2020-10-18T15:51:40.331" v="10825" actId="14100"/>
          <ac:cxnSpMkLst>
            <pc:docMk/>
            <pc:sldMk cId="566456268" sldId="342"/>
            <ac:cxnSpMk id="68" creationId="{4F3C7E82-3B4C-2746-B459-11A6642F52E9}"/>
          </ac:cxnSpMkLst>
        </pc:cxnChg>
        <pc:cxnChg chg="add mod">
          <ac:chgData name="増山 直輝" userId="87f0ca9226daf908" providerId="LiveId" clId="{1E9F3211-B524-F24D-9FE0-FD91ADA29BC9}" dt="2020-10-18T15:51:13.332" v="10811" actId="14100"/>
          <ac:cxnSpMkLst>
            <pc:docMk/>
            <pc:sldMk cId="566456268" sldId="342"/>
            <ac:cxnSpMk id="71" creationId="{85090D5F-2B3A-394C-BA87-A59A481D49ED}"/>
          </ac:cxnSpMkLst>
        </pc:cxnChg>
      </pc:sldChg>
      <pc:sldChg chg="delSp add mod ord">
        <pc:chgData name="増山 直輝" userId="87f0ca9226daf908" providerId="LiveId" clId="{1E9F3211-B524-F24D-9FE0-FD91ADA29BC9}" dt="2020-10-18T14:14:22.368" v="9248" actId="20578"/>
        <pc:sldMkLst>
          <pc:docMk/>
          <pc:sldMk cId="4049867830" sldId="343"/>
        </pc:sldMkLst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0" creationId="{A96F2DBB-7F24-7B4C-8593-14878CE22CFC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1" creationId="{40F8442E-EB4E-2449-97B4-914BAD3CC6BC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16" creationId="{7FAF6B09-345F-FB44-B820-7F502302E8F3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17" creationId="{3E75A5BB-2A19-EE42-9A3E-DFDF75C6D025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18" creationId="{BD110FB4-4593-2840-89E3-155324E731C1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19" creationId="{E4F4DC36-8659-2945-A11D-06795237A4A6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20" creationId="{49960905-E960-B84C-85C4-D1CAB97CDAD2}"/>
          </ac:spMkLst>
        </pc:spChg>
        <pc:spChg chg="del">
          <ac:chgData name="増山 直輝" userId="87f0ca9226daf908" providerId="LiveId" clId="{1E9F3211-B524-F24D-9FE0-FD91ADA29BC9}" dt="2020-10-18T14:14:03.910" v="9247" actId="478"/>
          <ac:spMkLst>
            <pc:docMk/>
            <pc:sldMk cId="4049867830" sldId="343"/>
            <ac:spMk id="121" creationId="{6B300603-C7F8-B146-A39B-7DF3B2F7E3A7}"/>
          </ac:spMkLst>
        </pc:spChg>
        <pc:picChg chg="del">
          <ac:chgData name="増山 直輝" userId="87f0ca9226daf908" providerId="LiveId" clId="{1E9F3211-B524-F24D-9FE0-FD91ADA29BC9}" dt="2020-10-18T14:14:03.910" v="9247" actId="478"/>
          <ac:picMkLst>
            <pc:docMk/>
            <pc:sldMk cId="4049867830" sldId="343"/>
            <ac:picMk id="5" creationId="{C49F2705-8387-B94F-837A-317D417809C5}"/>
          </ac:picMkLst>
        </pc:picChg>
        <pc:picChg chg="del">
          <ac:chgData name="増山 直輝" userId="87f0ca9226daf908" providerId="LiveId" clId="{1E9F3211-B524-F24D-9FE0-FD91ADA29BC9}" dt="2020-10-18T14:14:03.910" v="9247" actId="478"/>
          <ac:picMkLst>
            <pc:docMk/>
            <pc:sldMk cId="4049867830" sldId="343"/>
            <ac:picMk id="7" creationId="{925F7202-DF9C-504B-BA49-07B3691073DD}"/>
          </ac:picMkLst>
        </pc:picChg>
        <pc:picChg chg="del">
          <ac:chgData name="増山 直輝" userId="87f0ca9226daf908" providerId="LiveId" clId="{1E9F3211-B524-F24D-9FE0-FD91ADA29BC9}" dt="2020-10-18T14:14:03.910" v="9247" actId="478"/>
          <ac:picMkLst>
            <pc:docMk/>
            <pc:sldMk cId="4049867830" sldId="343"/>
            <ac:picMk id="9" creationId="{82D99F35-7287-C643-B0AA-E814A70BCF78}"/>
          </ac:picMkLst>
        </pc:picChg>
        <pc:picChg chg="del">
          <ac:chgData name="増山 直輝" userId="87f0ca9226daf908" providerId="LiveId" clId="{1E9F3211-B524-F24D-9FE0-FD91ADA29BC9}" dt="2020-10-18T14:14:03.910" v="9247" actId="478"/>
          <ac:picMkLst>
            <pc:docMk/>
            <pc:sldMk cId="4049867830" sldId="343"/>
            <ac:picMk id="14" creationId="{C5B70968-7FF9-8B4E-9C94-DD136744984A}"/>
          </ac:picMkLst>
        </pc:picChg>
      </pc:sldChg>
      <pc:sldChg chg="addSp modSp add mod">
        <pc:chgData name="増山 直輝" userId="87f0ca9226daf908" providerId="LiveId" clId="{1E9F3211-B524-F24D-9FE0-FD91ADA29BC9}" dt="2020-10-18T15:56:21.418" v="10954" actId="20577"/>
        <pc:sldMkLst>
          <pc:docMk/>
          <pc:sldMk cId="3540195341" sldId="344"/>
        </pc:sldMkLst>
        <pc:spChg chg="add mod">
          <ac:chgData name="増山 直輝" userId="87f0ca9226daf908" providerId="LiveId" clId="{1E9F3211-B524-F24D-9FE0-FD91ADA29BC9}" dt="2020-10-18T15:55:26.436" v="10832" actId="1076"/>
          <ac:spMkLst>
            <pc:docMk/>
            <pc:sldMk cId="3540195341" sldId="344"/>
            <ac:spMk id="4" creationId="{3FEE59DD-A878-5948-9610-31EA2B179ED3}"/>
          </ac:spMkLst>
        </pc:spChg>
        <pc:spChg chg="mod">
          <ac:chgData name="増山 直輝" userId="87f0ca9226daf908" providerId="LiveId" clId="{1E9F3211-B524-F24D-9FE0-FD91ADA29BC9}" dt="2020-10-18T15:56:21.418" v="10954" actId="20577"/>
          <ac:spMkLst>
            <pc:docMk/>
            <pc:sldMk cId="3540195341" sldId="344"/>
            <ac:spMk id="12" creationId="{B1D8601C-601E-E040-A7B9-C753131D6766}"/>
          </ac:spMkLst>
        </pc:spChg>
      </pc:sldChg>
      <pc:sldChg chg="modSp add mod modNotesTx">
        <pc:chgData name="増山 直輝" userId="87f0ca9226daf908" providerId="LiveId" clId="{1E9F3211-B524-F24D-9FE0-FD91ADA29BC9}" dt="2020-10-18T14:43:22.990" v="9447" actId="20577"/>
        <pc:sldMkLst>
          <pc:docMk/>
          <pc:sldMk cId="417663949" sldId="345"/>
        </pc:sldMkLst>
        <pc:spChg chg="mod">
          <ac:chgData name="増山 直輝" userId="87f0ca9226daf908" providerId="LiveId" clId="{1E9F3211-B524-F24D-9FE0-FD91ADA29BC9}" dt="2020-10-18T14:43:19.357" v="9446" actId="207"/>
          <ac:spMkLst>
            <pc:docMk/>
            <pc:sldMk cId="417663949" sldId="345"/>
            <ac:spMk id="5" creationId="{91937E3D-6681-FE45-9A8F-0079D5449F30}"/>
          </ac:spMkLst>
        </pc:spChg>
      </pc:sldChg>
      <pc:sldChg chg="add">
        <pc:chgData name="増山 直輝" userId="87f0ca9226daf908" providerId="LiveId" clId="{1E9F3211-B524-F24D-9FE0-FD91ADA29BC9}" dt="2020-10-18T15:03:07.778" v="9845"/>
        <pc:sldMkLst>
          <pc:docMk/>
          <pc:sldMk cId="222157352" sldId="346"/>
        </pc:sldMkLst>
      </pc:sldChg>
      <pc:sldChg chg="add">
        <pc:chgData name="増山 直輝" userId="87f0ca9226daf908" providerId="LiveId" clId="{1E9F3211-B524-F24D-9FE0-FD91ADA29BC9}" dt="2020-10-18T15:45:43.235" v="10573"/>
        <pc:sldMkLst>
          <pc:docMk/>
          <pc:sldMk cId="4244020210" sldId="347"/>
        </pc:sldMkLst>
      </pc:sldChg>
      <pc:sldChg chg="add">
        <pc:chgData name="増山 直輝" userId="87f0ca9226daf908" providerId="LiveId" clId="{1E9F3211-B524-F24D-9FE0-FD91ADA29BC9}" dt="2020-10-18T15:45:44.425" v="10574"/>
        <pc:sldMkLst>
          <pc:docMk/>
          <pc:sldMk cId="1334386627" sldId="348"/>
        </pc:sldMkLst>
      </pc:sldChg>
      <pc:sldChg chg="add">
        <pc:chgData name="増山 直輝" userId="87f0ca9226daf908" providerId="LiveId" clId="{1E9F3211-B524-F24D-9FE0-FD91ADA29BC9}" dt="2020-10-18T15:45:46.418" v="10575"/>
        <pc:sldMkLst>
          <pc:docMk/>
          <pc:sldMk cId="3855883151" sldId="349"/>
        </pc:sldMkLst>
      </pc:sldChg>
      <pc:sldChg chg="modSp add mod">
        <pc:chgData name="増山 直輝" userId="87f0ca9226daf908" providerId="LiveId" clId="{1E9F3211-B524-F24D-9FE0-FD91ADA29BC9}" dt="2020-10-18T15:55:09.717" v="10829" actId="208"/>
        <pc:sldMkLst>
          <pc:docMk/>
          <pc:sldMk cId="3583934404" sldId="350"/>
        </pc:sldMkLst>
        <pc:spChg chg="mod">
          <ac:chgData name="増山 直輝" userId="87f0ca9226daf908" providerId="LiveId" clId="{1E9F3211-B524-F24D-9FE0-FD91ADA29BC9}" dt="2020-10-18T15:55:09.717" v="10829" actId="208"/>
          <ac:spMkLst>
            <pc:docMk/>
            <pc:sldMk cId="3583934404" sldId="350"/>
            <ac:spMk id="6" creationId="{7A198C1B-1F12-AB4A-97F9-C029981F56C6}"/>
          </ac:spMkLst>
        </pc:spChg>
      </pc:sldChg>
    </pc:docChg>
  </pc:docChgLst>
  <pc:docChgLst>
    <pc:chgData name="Omozaki Yuichi" userId="610607280ea384d7" providerId="LiveId" clId="{558EB7C9-408A-ED40-840F-42BD45D2035A}"/>
    <pc:docChg chg="undo redo custSel modSld">
      <pc:chgData name="Omozaki Yuichi" userId="610607280ea384d7" providerId="LiveId" clId="{558EB7C9-408A-ED40-840F-42BD45D2035A}" dt="2020-06-26T13:54:05.905" v="13596" actId="1035"/>
      <pc:docMkLst>
        <pc:docMk/>
      </pc:docMkLst>
      <pc:sldChg chg="modNotesTx">
        <pc:chgData name="Omozaki Yuichi" userId="610607280ea384d7" providerId="LiveId" clId="{558EB7C9-408A-ED40-840F-42BD45D2035A}" dt="2020-06-26T10:12:00.376" v="240" actId="20577"/>
        <pc:sldMkLst>
          <pc:docMk/>
          <pc:sldMk cId="2550345651" sldId="256"/>
        </pc:sldMkLst>
      </pc:sldChg>
      <pc:sldChg chg="modSp modNotesTx">
        <pc:chgData name="Omozaki Yuichi" userId="610607280ea384d7" providerId="LiveId" clId="{558EB7C9-408A-ED40-840F-42BD45D2035A}" dt="2020-06-26T13:37:32.573" v="12910" actId="1035"/>
        <pc:sldMkLst>
          <pc:docMk/>
          <pc:sldMk cId="2810607132" sldId="257"/>
        </pc:sldMkLst>
        <pc:spChg chg="mod">
          <ac:chgData name="Omozaki Yuichi" userId="610607280ea384d7" providerId="LiveId" clId="{558EB7C9-408A-ED40-840F-42BD45D2035A}" dt="2020-06-26T13:37:32.573" v="12910" actId="1035"/>
          <ac:spMkLst>
            <pc:docMk/>
            <pc:sldMk cId="2810607132" sldId="257"/>
            <ac:spMk id="3" creationId="{7F0197DE-B24F-41DB-AB59-112FB39C5346}"/>
          </ac:spMkLst>
        </pc:spChg>
      </pc:sldChg>
      <pc:sldChg chg="addSp delSp modSp modNotesTx">
        <pc:chgData name="Omozaki Yuichi" userId="610607280ea384d7" providerId="LiveId" clId="{558EB7C9-408A-ED40-840F-42BD45D2035A}" dt="2020-06-26T13:37:37.900" v="12915" actId="1035"/>
        <pc:sldMkLst>
          <pc:docMk/>
          <pc:sldMk cId="170438656" sldId="261"/>
        </pc:sldMkLst>
        <pc:spChg chg="mod">
          <ac:chgData name="Omozaki Yuichi" userId="610607280ea384d7" providerId="LiveId" clId="{558EB7C9-408A-ED40-840F-42BD45D2035A}" dt="2020-06-26T13:37:37.900" v="12915" actId="1035"/>
          <ac:spMkLst>
            <pc:docMk/>
            <pc:sldMk cId="170438656" sldId="261"/>
            <ac:spMk id="3" creationId="{7F0197DE-B24F-41DB-AB59-112FB39C5346}"/>
          </ac:spMkLst>
        </pc:spChg>
        <pc:spChg chg="add mod">
          <ac:chgData name="Omozaki Yuichi" userId="610607280ea384d7" providerId="LiveId" clId="{558EB7C9-408A-ED40-840F-42BD45D2035A}" dt="2020-06-26T13:35:37.263" v="12858" actId="171"/>
          <ac:spMkLst>
            <pc:docMk/>
            <pc:sldMk cId="170438656" sldId="261"/>
            <ac:spMk id="4" creationId="{D3ED7091-2B88-734E-9282-6320E2FB1CF7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28" creationId="{F2890E87-C08E-C445-AD69-DD6D6A0093BB}"/>
          </ac:spMkLst>
        </pc:spChg>
        <pc:spChg chg="mod">
          <ac:chgData name="Omozaki Yuichi" userId="610607280ea384d7" providerId="LiveId" clId="{558EB7C9-408A-ED40-840F-42BD45D2035A}" dt="2020-06-26T13:35:11.678" v="12847" actId="167"/>
          <ac:spMkLst>
            <pc:docMk/>
            <pc:sldMk cId="170438656" sldId="261"/>
            <ac:spMk id="29" creationId="{2DBA72B0-D9A4-5A44-B226-FE8D84C26C0B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30" creationId="{CF143726-8371-C44F-A492-084C47C10F31}"/>
          </ac:spMkLst>
        </pc:spChg>
        <pc:spChg chg="mod">
          <ac:chgData name="Omozaki Yuichi" userId="610607280ea384d7" providerId="LiveId" clId="{558EB7C9-408A-ED40-840F-42BD45D2035A}" dt="2020-06-26T13:35:55.887" v="12865" actId="167"/>
          <ac:spMkLst>
            <pc:docMk/>
            <pc:sldMk cId="170438656" sldId="261"/>
            <ac:spMk id="31" creationId="{572D55C8-2880-BA44-8C2D-0BE6AC37E6C2}"/>
          </ac:spMkLst>
        </pc:spChg>
        <pc:spChg chg="mod">
          <ac:chgData name="Omozaki Yuichi" userId="610607280ea384d7" providerId="LiveId" clId="{558EB7C9-408A-ED40-840F-42BD45D2035A}" dt="2020-06-26T13:35:30.171" v="12855" actId="171"/>
          <ac:spMkLst>
            <pc:docMk/>
            <pc:sldMk cId="170438656" sldId="261"/>
            <ac:spMk id="32" creationId="{912F5E64-D0A4-1A42-956F-66854A97955C}"/>
          </ac:spMkLst>
        </pc:spChg>
        <pc:spChg chg="mod">
          <ac:chgData name="Omozaki Yuichi" userId="610607280ea384d7" providerId="LiveId" clId="{558EB7C9-408A-ED40-840F-42BD45D2035A}" dt="2020-06-26T13:35:49.655" v="12862" actId="207"/>
          <ac:spMkLst>
            <pc:docMk/>
            <pc:sldMk cId="170438656" sldId="261"/>
            <ac:spMk id="33" creationId="{147A98A7-D1A0-E044-82C0-D6D1D43448EB}"/>
          </ac:spMkLst>
        </pc:spChg>
        <pc:spChg chg="mod">
          <ac:chgData name="Omozaki Yuichi" userId="610607280ea384d7" providerId="LiveId" clId="{558EB7C9-408A-ED40-840F-42BD45D2035A}" dt="2020-06-26T13:36:22.518" v="12888" actId="167"/>
          <ac:spMkLst>
            <pc:docMk/>
            <pc:sldMk cId="170438656" sldId="261"/>
            <ac:spMk id="34" creationId="{E935C3DA-EA53-C840-A787-B31389C48041}"/>
          </ac:spMkLst>
        </pc:spChg>
        <pc:spChg chg="add mod">
          <ac:chgData name="Omozaki Yuichi" userId="610607280ea384d7" providerId="LiveId" clId="{558EB7C9-408A-ED40-840F-42BD45D2035A}" dt="2020-06-26T13:35:47.322" v="12861" actId="167"/>
          <ac:spMkLst>
            <pc:docMk/>
            <pc:sldMk cId="170438656" sldId="261"/>
            <ac:spMk id="35" creationId="{2E222374-F0B1-7648-8D0A-3847492C5AC4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36" creationId="{81F27152-EE1B-B748-BD17-CBA6CB51775D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37" creationId="{776D1555-AB31-F24D-AA0F-292727EB0224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38" creationId="{5E96DD2F-210D-CA48-ACFA-1FDF5F228D87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39" creationId="{D3E9A7EB-2218-704D-9F7A-64E25639E5C0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0" creationId="{9258EA6F-EEF6-5E42-BB50-F8B0C6F10E7F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1" creationId="{EA3F4E7C-B5E2-A741-8C7F-B8B3401437A4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2" creationId="{3DCC5040-C087-AE42-8884-3116ABAB3F21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3" creationId="{47F97012-7530-E644-A161-5DAB4F564537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4" creationId="{B372B3FF-7A87-6841-AB9C-374284770CD7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5" creationId="{749E3366-C015-814D-AA07-32CA0FF96A0E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6" creationId="{DAA80912-8FE3-7546-9642-71E4D825C7D3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7" creationId="{EFA5F587-054F-794D-A137-A2672B40E00D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8" creationId="{6EB32398-579A-B747-88E3-CF4B3E693B86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49" creationId="{03B9A838-8449-274C-88C2-212F4D93BBA3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50" creationId="{3E0F0DF3-E752-434F-9518-6F171B56BA71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51" creationId="{A82E29AA-C44E-D14D-A54F-29D37DB05959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52" creationId="{1AEC5AB8-2AA1-7041-92C4-C0039E458746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53" creationId="{B0E24669-48AC-E343-9DD6-09F1F0C54DFD}"/>
          </ac:spMkLst>
        </pc:spChg>
        <pc:spChg chg="mod">
          <ac:chgData name="Omozaki Yuichi" userId="610607280ea384d7" providerId="LiveId" clId="{558EB7C9-408A-ED40-840F-42BD45D2035A}" dt="2020-06-26T13:34:30.953" v="12827" actId="1035"/>
          <ac:spMkLst>
            <pc:docMk/>
            <pc:sldMk cId="170438656" sldId="261"/>
            <ac:spMk id="54" creationId="{59B28136-DA3C-1949-B347-39B94C6FAE94}"/>
          </ac:spMkLst>
        </pc:spChg>
        <pc:spChg chg="add del mod">
          <ac:chgData name="Omozaki Yuichi" userId="610607280ea384d7" providerId="LiveId" clId="{558EB7C9-408A-ED40-840F-42BD45D2035A}" dt="2020-06-26T13:36:25.499" v="12889" actId="478"/>
          <ac:spMkLst>
            <pc:docMk/>
            <pc:sldMk cId="170438656" sldId="261"/>
            <ac:spMk id="55" creationId="{6FD6AB20-F9D8-2142-B4E8-5AF627B0904A}"/>
          </ac:spMkLst>
        </pc:spChg>
      </pc:sldChg>
      <pc:sldChg chg="modSp modNotesTx">
        <pc:chgData name="Omozaki Yuichi" userId="610607280ea384d7" providerId="LiveId" clId="{558EB7C9-408A-ED40-840F-42BD45D2035A}" dt="2020-06-26T13:39:16.936" v="12979" actId="123"/>
        <pc:sldMkLst>
          <pc:docMk/>
          <pc:sldMk cId="2550640469" sldId="262"/>
        </pc:sldMkLst>
        <pc:spChg chg="mod">
          <ac:chgData name="Omozaki Yuichi" userId="610607280ea384d7" providerId="LiveId" clId="{558EB7C9-408A-ED40-840F-42BD45D2035A}" dt="2020-06-26T13:39:16.936" v="12979" actId="123"/>
          <ac:spMkLst>
            <pc:docMk/>
            <pc:sldMk cId="2550640469" sldId="262"/>
            <ac:spMk id="3" creationId="{7F0197DE-B24F-41DB-AB59-112FB39C5346}"/>
          </ac:spMkLst>
        </pc:spChg>
        <pc:spChg chg="mod">
          <ac:chgData name="Omozaki Yuichi" userId="610607280ea384d7" providerId="LiveId" clId="{558EB7C9-408A-ED40-840F-42BD45D2035A}" dt="2020-06-26T13:38:11.993" v="12957" actId="1036"/>
          <ac:spMkLst>
            <pc:docMk/>
            <pc:sldMk cId="2550640469" sldId="262"/>
            <ac:spMk id="4" creationId="{A10A76CA-C8B9-3E49-9EC9-CAB5A17A1A83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35" creationId="{BC766561-3B7D-7242-99B4-FEC56EE71B77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55" creationId="{C99B2908-1A98-D24E-9123-EA32F7659A64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56" creationId="{51389F27-7F41-CE41-A864-03A5B96EF6D6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58" creationId="{F34CF259-D23E-B240-9A82-E757FCEEB79D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59" creationId="{E498E3BE-0B09-DF43-8481-FCD1F408CFF1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0" creationId="{C804A974-672B-7344-A3E9-F32AD6681E92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2" creationId="{AF21C666-EBEE-1844-B772-304EF71F5102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3" creationId="{02CD5AF7-0F98-2341-ACDC-1C83D96F0AB5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4" creationId="{FF031131-2689-C747-B4E8-1B5983DF6CAB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6" creationId="{134C81DE-F354-1844-B663-CECDAD5014C1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7" creationId="{7959F22B-73AF-0044-8084-427ACF362B4A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8" creationId="{2EC1B427-A9A9-4F4F-9D42-E332FF28FE59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69" creationId="{3BE1CB0C-48D9-1D49-8B8F-38B4E0676A78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70" creationId="{7A8BCC16-4C1C-6049-8B19-FEE08C42A496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73" creationId="{7A203080-80CC-8E47-8467-0EEAB92ABF3C}"/>
          </ac:spMkLst>
        </pc:spChg>
        <pc:spChg chg="mod">
          <ac:chgData name="Omozaki Yuichi" userId="610607280ea384d7" providerId="LiveId" clId="{558EB7C9-408A-ED40-840F-42BD45D2035A}" dt="2020-06-26T13:38:04.913" v="12938" actId="1035"/>
          <ac:spMkLst>
            <pc:docMk/>
            <pc:sldMk cId="2550640469" sldId="262"/>
            <ac:spMk id="74" creationId="{3849250A-ACE6-6D43-8D8D-2F071198A4FC}"/>
          </ac:spMkLst>
        </pc:spChg>
        <pc:picChg chg="mod">
          <ac:chgData name="Omozaki Yuichi" userId="610607280ea384d7" providerId="LiveId" clId="{558EB7C9-408A-ED40-840F-42BD45D2035A}" dt="2020-06-26T13:38:04.913" v="12938" actId="1035"/>
          <ac:picMkLst>
            <pc:docMk/>
            <pc:sldMk cId="2550640469" sldId="262"/>
            <ac:picMk id="57" creationId="{5E6B58BF-5C42-6742-ADCC-05DBA0BECEC1}"/>
          </ac:picMkLst>
        </pc:picChg>
        <pc:picChg chg="mod">
          <ac:chgData name="Omozaki Yuichi" userId="610607280ea384d7" providerId="LiveId" clId="{558EB7C9-408A-ED40-840F-42BD45D2035A}" dt="2020-06-26T13:38:04.913" v="12938" actId="1035"/>
          <ac:picMkLst>
            <pc:docMk/>
            <pc:sldMk cId="2550640469" sldId="262"/>
            <ac:picMk id="61" creationId="{7940BDE4-EFE8-B54D-A6AE-F327D889B723}"/>
          </ac:picMkLst>
        </pc:picChg>
        <pc:picChg chg="mod">
          <ac:chgData name="Omozaki Yuichi" userId="610607280ea384d7" providerId="LiveId" clId="{558EB7C9-408A-ED40-840F-42BD45D2035A}" dt="2020-06-26T13:38:04.913" v="12938" actId="1035"/>
          <ac:picMkLst>
            <pc:docMk/>
            <pc:sldMk cId="2550640469" sldId="262"/>
            <ac:picMk id="65" creationId="{E4AF3F60-A0F7-DB47-959F-1EA35617055C}"/>
          </ac:picMkLst>
        </pc:picChg>
        <pc:cxnChg chg="mod">
          <ac:chgData name="Omozaki Yuichi" userId="610607280ea384d7" providerId="LiveId" clId="{558EB7C9-408A-ED40-840F-42BD45D2035A}" dt="2020-06-26T13:38:04.913" v="12938" actId="1035"/>
          <ac:cxnSpMkLst>
            <pc:docMk/>
            <pc:sldMk cId="2550640469" sldId="262"/>
            <ac:cxnSpMk id="71" creationId="{B9949BC3-5864-1748-9B24-B9A0DF131F26}"/>
          </ac:cxnSpMkLst>
        </pc:cxnChg>
        <pc:cxnChg chg="mod">
          <ac:chgData name="Omozaki Yuichi" userId="610607280ea384d7" providerId="LiveId" clId="{558EB7C9-408A-ED40-840F-42BD45D2035A}" dt="2020-06-26T13:38:04.913" v="12938" actId="1035"/>
          <ac:cxnSpMkLst>
            <pc:docMk/>
            <pc:sldMk cId="2550640469" sldId="262"/>
            <ac:cxnSpMk id="72" creationId="{2ADCC52B-BFCA-DE47-B091-A303ABBBEED0}"/>
          </ac:cxnSpMkLst>
        </pc:cxnChg>
      </pc:sldChg>
      <pc:sldChg chg="addSp delSp modSp modNotesTx">
        <pc:chgData name="Omozaki Yuichi" userId="610607280ea384d7" providerId="LiveId" clId="{558EB7C9-408A-ED40-840F-42BD45D2035A}" dt="2020-06-26T13:41:20.084" v="13017" actId="123"/>
        <pc:sldMkLst>
          <pc:docMk/>
          <pc:sldMk cId="3174531677" sldId="263"/>
        </pc:sldMkLst>
        <pc:spChg chg="del">
          <ac:chgData name="Omozaki Yuichi" userId="610607280ea384d7" providerId="LiveId" clId="{558EB7C9-408A-ED40-840F-42BD45D2035A}" dt="2020-06-26T13:38:32.311" v="12959" actId="478"/>
          <ac:spMkLst>
            <pc:docMk/>
            <pc:sldMk cId="3174531677" sldId="263"/>
            <ac:spMk id="3" creationId="{7F0197DE-B24F-41DB-AB59-112FB39C5346}"/>
          </ac:spMkLst>
        </pc:spChg>
        <pc:spChg chg="del">
          <ac:chgData name="Omozaki Yuichi" userId="610607280ea384d7" providerId="LiveId" clId="{558EB7C9-408A-ED40-840F-42BD45D2035A}" dt="2020-06-26T13:38:29.940" v="12958" actId="478"/>
          <ac:spMkLst>
            <pc:docMk/>
            <pc:sldMk cId="3174531677" sldId="263"/>
            <ac:spMk id="4" creationId="{A10A76CA-C8B9-3E49-9EC9-CAB5A17A1A83}"/>
          </ac:spMkLst>
        </pc:spChg>
        <pc:spChg chg="add del mod">
          <ac:chgData name="Omozaki Yuichi" userId="610607280ea384d7" providerId="LiveId" clId="{558EB7C9-408A-ED40-840F-42BD45D2035A}" dt="2020-06-26T13:38:36.499" v="12962" actId="478"/>
          <ac:spMkLst>
            <pc:docMk/>
            <pc:sldMk cId="3174531677" sldId="263"/>
            <ac:spMk id="6" creationId="{C589348E-E3BD-8244-B6BD-62B78225602F}"/>
          </ac:spMkLst>
        </pc:spChg>
        <pc:spChg chg="mod">
          <ac:chgData name="Omozaki Yuichi" userId="610607280ea384d7" providerId="LiveId" clId="{558EB7C9-408A-ED40-840F-42BD45D2035A}" dt="2020-06-26T13:38:46.572" v="12973" actId="1036"/>
          <ac:spMkLst>
            <pc:docMk/>
            <pc:sldMk cId="3174531677" sldId="263"/>
            <ac:spMk id="10" creationId="{9CE11FF9-BCFB-334D-8E9E-A0FB9C29B99D}"/>
          </ac:spMkLst>
        </pc:spChg>
        <pc:spChg chg="add del mod">
          <ac:chgData name="Omozaki Yuichi" userId="610607280ea384d7" providerId="LiveId" clId="{558EB7C9-408A-ED40-840F-42BD45D2035A}" dt="2020-06-26T13:38:35.081" v="12961"/>
          <ac:spMkLst>
            <pc:docMk/>
            <pc:sldMk cId="3174531677" sldId="263"/>
            <ac:spMk id="11" creationId="{EEEEC3BD-74B2-1746-85DD-DACAF77094EB}"/>
          </ac:spMkLst>
        </pc:spChg>
        <pc:spChg chg="add del mod">
          <ac:chgData name="Omozaki Yuichi" userId="610607280ea384d7" providerId="LiveId" clId="{558EB7C9-408A-ED40-840F-42BD45D2035A}" dt="2020-06-26T13:38:35.081" v="12961"/>
          <ac:spMkLst>
            <pc:docMk/>
            <pc:sldMk cId="3174531677" sldId="263"/>
            <ac:spMk id="12" creationId="{2B420DD0-07A8-B447-822C-27A1D731BCA7}"/>
          </ac:spMkLst>
        </pc:spChg>
        <pc:spChg chg="add mod">
          <ac:chgData name="Omozaki Yuichi" userId="610607280ea384d7" providerId="LiveId" clId="{558EB7C9-408A-ED40-840F-42BD45D2035A}" dt="2020-06-26T13:39:12.334" v="12978" actId="123"/>
          <ac:spMkLst>
            <pc:docMk/>
            <pc:sldMk cId="3174531677" sldId="263"/>
            <ac:spMk id="13" creationId="{CAEA0FED-9DCF-3C4A-BF5F-DF8AF4C65BC8}"/>
          </ac:spMkLst>
        </pc:spChg>
        <pc:spChg chg="add mod">
          <ac:chgData name="Omozaki Yuichi" userId="610607280ea384d7" providerId="LiveId" clId="{558EB7C9-408A-ED40-840F-42BD45D2035A}" dt="2020-06-26T13:38:39.211" v="12964" actId="167"/>
          <ac:spMkLst>
            <pc:docMk/>
            <pc:sldMk cId="3174531677" sldId="263"/>
            <ac:spMk id="14" creationId="{6012AC4C-8F28-6C43-A9EF-22A119F800EB}"/>
          </ac:spMkLst>
        </pc:spChg>
        <pc:spChg chg="mod">
          <ac:chgData name="Omozaki Yuichi" userId="610607280ea384d7" providerId="LiveId" clId="{558EB7C9-408A-ED40-840F-42BD45D2035A}" dt="2020-06-26T13:41:20.084" v="13017" actId="123"/>
          <ac:spMkLst>
            <pc:docMk/>
            <pc:sldMk cId="3174531677" sldId="263"/>
            <ac:spMk id="28" creationId="{69E8F17E-4878-5144-A4F6-C233BC3411AA}"/>
          </ac:spMkLst>
        </pc:spChg>
      </pc:sldChg>
      <pc:sldChg chg="modSp modNotesTx">
        <pc:chgData name="Omozaki Yuichi" userId="610607280ea384d7" providerId="LiveId" clId="{558EB7C9-408A-ED40-840F-42BD45D2035A}" dt="2020-06-26T13:41:04.102" v="13014" actId="123"/>
        <pc:sldMkLst>
          <pc:docMk/>
          <pc:sldMk cId="2929631395" sldId="264"/>
        </pc:sldMkLst>
        <pc:spChg chg="mod">
          <ac:chgData name="Omozaki Yuichi" userId="610607280ea384d7" providerId="LiveId" clId="{558EB7C9-408A-ED40-840F-42BD45D2035A}" dt="2020-06-26T13:41:04.102" v="13014" actId="123"/>
          <ac:spMkLst>
            <pc:docMk/>
            <pc:sldMk cId="2929631395" sldId="264"/>
            <ac:spMk id="3" creationId="{7F0197DE-B24F-41DB-AB59-112FB39C5346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0" creationId="{7B1C2756-926A-DD4C-83D1-E3B9CACFC400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7" creationId="{78E9B24E-866B-8F4E-A4F2-501BFA316599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8" creationId="{C7F1F0B2-A66B-E441-9A7D-9F3AE270905A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9" creationId="{57EB88C3-3D80-0940-8182-6679A6CE9DDC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20" creationId="{A3F2C213-EBDA-3E4F-8D31-5DAFE0B4E329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21" creationId="{A2048B08-047F-534A-8128-914B07A029D4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22" creationId="{0954D2B0-4DA7-BF43-AD88-C3D1641A611A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35" creationId="{EF6E8ADD-6273-8A4F-B465-1B0E52A4240F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93" creationId="{62D20332-6080-8847-960A-CA71FBC405FF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97" creationId="{05442ECD-DE81-A04B-80CF-0EB36224D0D3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98" creationId="{3272388F-992C-014E-9300-6A896293B4A0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99" creationId="{32EFDEA1-BE3F-084D-ABA2-3946CF9CBD34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00" creationId="{196FBE9F-7CFA-AA45-BB04-63BCF2DE136B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01" creationId="{62DEDE89-82CE-A741-8D2A-8A48A995D6AC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02" creationId="{D469F257-24B0-674A-A438-EE7098645E15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12" creationId="{8562FCF0-4514-AB4D-AA3E-0D49640DFEF6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16" creationId="{FEF4DA93-ED12-4F48-A256-C68106C292FD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17" creationId="{DAC732F4-CA6C-DB45-A1D9-AF884765A1DB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20" creationId="{16619FB2-D4DA-F349-BDC5-4B89F982C5E3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21" creationId="{60F4252C-8498-194D-8DD6-0ECB5BE07F46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22" creationId="{7538CB2E-8064-7740-A721-6F85DFA850A7}"/>
          </ac:spMkLst>
        </pc:spChg>
        <pc:spChg chg="mod">
          <ac:chgData name="Omozaki Yuichi" userId="610607280ea384d7" providerId="LiveId" clId="{558EB7C9-408A-ED40-840F-42BD45D2035A}" dt="2020-06-26T13:40:45.440" v="13006" actId="1036"/>
          <ac:spMkLst>
            <pc:docMk/>
            <pc:sldMk cId="2929631395" sldId="264"/>
            <ac:spMk id="124" creationId="{04F0F801-13EF-1D45-802A-18BB29F4014B}"/>
          </ac:spMkLst>
        </pc:s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6" creationId="{07388551-6634-0240-AD54-BD7F1D555E22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14" creationId="{7D74EFA9-F5B2-B548-9DD1-BDB76EC9A159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25" creationId="{9EBA5745-A2BE-3044-9636-4AF21B158E6C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31" creationId="{07191392-C741-9448-911B-F28F792F500B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94" creationId="{2263AD5B-67CE-6148-A4F2-872934ECC341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105" creationId="{46E03AB0-4904-D848-BA8E-3B2C50FEBA51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108" creationId="{B14F7AF6-FC26-DD4E-B337-26252C49320D}"/>
          </ac:grpSpMkLst>
        </pc:grpChg>
        <pc:grpChg chg="mod">
          <ac:chgData name="Omozaki Yuichi" userId="610607280ea384d7" providerId="LiveId" clId="{558EB7C9-408A-ED40-840F-42BD45D2035A}" dt="2020-06-26T13:40:45.440" v="13006" actId="1036"/>
          <ac:grpSpMkLst>
            <pc:docMk/>
            <pc:sldMk cId="2929631395" sldId="264"/>
            <ac:grpSpMk id="113" creationId="{DF4DD4D4-3DAA-0B48-AF2F-BC89B403D2BB}"/>
          </ac:grpSpMkLst>
        </pc:grp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23" creationId="{52C1FEEE-45EF-5A40-9D6A-3F3ED614294A}"/>
          </ac:cxnSpMkLst>
        </pc:cxn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24" creationId="{2FEF761A-993D-8545-A299-C8EF2A507EDF}"/>
          </ac:cxnSpMkLst>
        </pc:cxn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103" creationId="{0265712D-D007-5148-8943-30B99FEEF032}"/>
          </ac:cxnSpMkLst>
        </pc:cxn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104" creationId="{CC33C560-3423-E441-8468-B3830F0138D5}"/>
          </ac:cxnSpMkLst>
        </pc:cxn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118" creationId="{350D7A47-30F9-104F-82FA-9E0E104B9C3A}"/>
          </ac:cxnSpMkLst>
        </pc:cxnChg>
        <pc:cxnChg chg="mod">
          <ac:chgData name="Omozaki Yuichi" userId="610607280ea384d7" providerId="LiveId" clId="{558EB7C9-408A-ED40-840F-42BD45D2035A}" dt="2020-06-26T13:40:45.440" v="13006" actId="1036"/>
          <ac:cxnSpMkLst>
            <pc:docMk/>
            <pc:sldMk cId="2929631395" sldId="264"/>
            <ac:cxnSpMk id="119" creationId="{C617FE8B-F7FE-7D49-88FD-1BD1B0B7DF5A}"/>
          </ac:cxnSpMkLst>
        </pc:cxnChg>
      </pc:sldChg>
      <pc:sldChg chg="modSp modNotesTx">
        <pc:chgData name="Omozaki Yuichi" userId="610607280ea384d7" providerId="LiveId" clId="{558EB7C9-408A-ED40-840F-42BD45D2035A}" dt="2020-06-26T13:43:35.195" v="13119" actId="1035"/>
        <pc:sldMkLst>
          <pc:docMk/>
          <pc:sldMk cId="3227522060" sldId="265"/>
        </pc:sldMkLst>
        <pc:spChg chg="mod">
          <ac:chgData name="Omozaki Yuichi" userId="610607280ea384d7" providerId="LiveId" clId="{558EB7C9-408A-ED40-840F-42BD45D2035A}" dt="2020-06-26T13:43:19.643" v="13114" actId="123"/>
          <ac:spMkLst>
            <pc:docMk/>
            <pc:sldMk cId="3227522060" sldId="265"/>
            <ac:spMk id="3" creationId="{7F0197DE-B24F-41DB-AB59-112FB39C5346}"/>
          </ac:spMkLst>
        </pc:spChg>
        <pc:spChg chg="mod">
          <ac:chgData name="Omozaki Yuichi" userId="610607280ea384d7" providerId="LiveId" clId="{558EB7C9-408A-ED40-840F-42BD45D2035A}" dt="2020-06-26T13:43:35.195" v="13119" actId="1035"/>
          <ac:spMkLst>
            <pc:docMk/>
            <pc:sldMk cId="3227522060" sldId="265"/>
            <ac:spMk id="8" creationId="{C1200A94-B315-0B4A-8A84-BFA7819D5E80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64" creationId="{9D950A88-9745-2E4E-8365-2F99F114C76A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65" creationId="{1A22E839-B2E5-C143-BDFA-32BF04348942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66" creationId="{6142E373-5C51-3243-8520-9D7A564BBE1B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67" creationId="{47176834-09CE-D948-A82E-C73910DD2147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0" creationId="{C4D2C54F-BAE7-DF4F-B4C6-B3FC7350F588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1" creationId="{F1C0544E-BDEB-BA42-99CD-0E2D7C9D781A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2" creationId="{804CE4EA-2269-C544-8622-5D2D959256C1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3" creationId="{EA44297B-890D-7941-9C00-F4B5FABAFD08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4" creationId="{4DF1DDBA-3762-C747-8136-CEA9C6F2F73E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7" creationId="{60A24CF4-BE51-C14D-9C4E-052E7C17F7BC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8" creationId="{1B671550-D90E-EB4F-9522-58C4DE0C6A99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79" creationId="{5C9E32F5-234E-3846-8155-BB754CA8263A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80" creationId="{D236A758-B3F0-9D48-9443-7B55B84F9A5C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81" creationId="{8F9AE15D-8C80-FA43-A33E-0BB5A9D9B6F1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82" creationId="{D718CC71-99A9-1D4E-B5FD-87CE615FE97F}"/>
          </ac:spMkLst>
        </pc:spChg>
        <pc:spChg chg="mod">
          <ac:chgData name="Omozaki Yuichi" userId="610607280ea384d7" providerId="LiveId" clId="{558EB7C9-408A-ED40-840F-42BD45D2035A}" dt="2020-06-26T13:42:34.299" v="13070" actId="1036"/>
          <ac:spMkLst>
            <pc:docMk/>
            <pc:sldMk cId="3227522060" sldId="265"/>
            <ac:spMk id="83" creationId="{9DDB97D5-EA6D-DC4B-B3F3-41690C6EC4D1}"/>
          </ac:spMkLst>
        </pc:spChg>
        <pc:grpChg chg="mod">
          <ac:chgData name="Omozaki Yuichi" userId="610607280ea384d7" providerId="LiveId" clId="{558EB7C9-408A-ED40-840F-42BD45D2035A}" dt="2020-06-26T13:43:35.195" v="13119" actId="1035"/>
          <ac:grpSpMkLst>
            <pc:docMk/>
            <pc:sldMk cId="3227522060" sldId="265"/>
            <ac:grpSpMk id="4" creationId="{7432EC96-5A25-3C42-B63E-2371D2FDB553}"/>
          </ac:grpSpMkLst>
        </pc:grpChg>
        <pc:graphicFrameChg chg="mod">
          <ac:chgData name="Omozaki Yuichi" userId="610607280ea384d7" providerId="LiveId" clId="{558EB7C9-408A-ED40-840F-42BD45D2035A}" dt="2020-06-26T13:42:41.779" v="13079" actId="1036"/>
          <ac:graphicFrameMkLst>
            <pc:docMk/>
            <pc:sldMk cId="3227522060" sldId="265"/>
            <ac:graphicFrameMk id="69" creationId="{6DA7CA58-ECD9-0241-BF39-0205ACF5A52D}"/>
          </ac:graphicFrameMkLst>
        </pc:graphicFrameChg>
        <pc:picChg chg="mod">
          <ac:chgData name="Omozaki Yuichi" userId="610607280ea384d7" providerId="LiveId" clId="{558EB7C9-408A-ED40-840F-42BD45D2035A}" dt="2020-06-26T13:42:34.299" v="13070" actId="1036"/>
          <ac:picMkLst>
            <pc:docMk/>
            <pc:sldMk cId="3227522060" sldId="265"/>
            <ac:picMk id="68" creationId="{FFEFF1E9-4F1B-6F42-98F2-99D5C7E8E381}"/>
          </ac:picMkLst>
        </pc:picChg>
        <pc:cxnChg chg="mod">
          <ac:chgData name="Omozaki Yuichi" userId="610607280ea384d7" providerId="LiveId" clId="{558EB7C9-408A-ED40-840F-42BD45D2035A}" dt="2020-06-26T13:42:34.299" v="13070" actId="1036"/>
          <ac:cxnSpMkLst>
            <pc:docMk/>
            <pc:sldMk cId="3227522060" sldId="265"/>
            <ac:cxnSpMk id="75" creationId="{05E4F5E3-93D4-4043-A6F4-717125E6B289}"/>
          </ac:cxnSpMkLst>
        </pc:cxnChg>
        <pc:cxnChg chg="mod">
          <ac:chgData name="Omozaki Yuichi" userId="610607280ea384d7" providerId="LiveId" clId="{558EB7C9-408A-ED40-840F-42BD45D2035A}" dt="2020-06-26T13:42:34.299" v="13070" actId="1036"/>
          <ac:cxnSpMkLst>
            <pc:docMk/>
            <pc:sldMk cId="3227522060" sldId="265"/>
            <ac:cxnSpMk id="76" creationId="{1D8899B7-6E9D-F64D-B652-58633D7EACB8}"/>
          </ac:cxnSpMkLst>
        </pc:cxnChg>
      </pc:sldChg>
      <pc:sldChg chg="modNotesTx">
        <pc:chgData name="Omozaki Yuichi" userId="610607280ea384d7" providerId="LiveId" clId="{558EB7C9-408A-ED40-840F-42BD45D2035A}" dt="2020-06-26T11:01:36.233" v="4785" actId="20577"/>
        <pc:sldMkLst>
          <pc:docMk/>
          <pc:sldMk cId="3203545067" sldId="266"/>
        </pc:sldMkLst>
      </pc:sldChg>
      <pc:sldChg chg="modNotesTx">
        <pc:chgData name="Omozaki Yuichi" userId="610607280ea384d7" providerId="LiveId" clId="{558EB7C9-408A-ED40-840F-42BD45D2035A}" dt="2020-06-26T11:06:28.159" v="5150" actId="20577"/>
        <pc:sldMkLst>
          <pc:docMk/>
          <pc:sldMk cId="1101235125" sldId="268"/>
        </pc:sldMkLst>
      </pc:sldChg>
      <pc:sldChg chg="modNotesTx">
        <pc:chgData name="Omozaki Yuichi" userId="610607280ea384d7" providerId="LiveId" clId="{558EB7C9-408A-ED40-840F-42BD45D2035A}" dt="2020-06-26T12:19:56.146" v="5521" actId="20577"/>
        <pc:sldMkLst>
          <pc:docMk/>
          <pc:sldMk cId="1240134603" sldId="269"/>
        </pc:sldMkLst>
      </pc:sldChg>
      <pc:sldChg chg="modNotesTx">
        <pc:chgData name="Omozaki Yuichi" userId="610607280ea384d7" providerId="LiveId" clId="{558EB7C9-408A-ED40-840F-42BD45D2035A}" dt="2020-06-26T12:23:13.934" v="5946" actId="20577"/>
        <pc:sldMkLst>
          <pc:docMk/>
          <pc:sldMk cId="1327926342" sldId="270"/>
        </pc:sldMkLst>
      </pc:sldChg>
      <pc:sldChg chg="modNotesTx">
        <pc:chgData name="Omozaki Yuichi" userId="610607280ea384d7" providerId="LiveId" clId="{558EB7C9-408A-ED40-840F-42BD45D2035A}" dt="2020-06-26T12:23:54.412" v="6066" actId="20577"/>
        <pc:sldMkLst>
          <pc:docMk/>
          <pc:sldMk cId="1627718798" sldId="271"/>
        </pc:sldMkLst>
      </pc:sldChg>
      <pc:sldChg chg="modSp modNotesTx">
        <pc:chgData name="Omozaki Yuichi" userId="610607280ea384d7" providerId="LiveId" clId="{558EB7C9-408A-ED40-840F-42BD45D2035A}" dt="2020-06-26T13:44:13.009" v="13146" actId="1036"/>
        <pc:sldMkLst>
          <pc:docMk/>
          <pc:sldMk cId="4094686829" sldId="272"/>
        </pc:sldMkLst>
        <pc:spChg chg="mod">
          <ac:chgData name="Omozaki Yuichi" userId="610607280ea384d7" providerId="LiveId" clId="{558EB7C9-408A-ED40-840F-42BD45D2035A}" dt="2020-06-26T13:43:56.323" v="13125" actId="403"/>
          <ac:spMkLst>
            <pc:docMk/>
            <pc:sldMk cId="4094686829" sldId="272"/>
            <ac:spMk id="61" creationId="{56D366DA-4A7A-B542-B19A-3DAE4E2C6540}"/>
          </ac:spMkLst>
        </pc:spChg>
        <pc:spChg chg="mod">
          <ac:chgData name="Omozaki Yuichi" userId="610607280ea384d7" providerId="LiveId" clId="{558EB7C9-408A-ED40-840F-42BD45D2035A}" dt="2020-06-26T13:44:07.088" v="13134" actId="1036"/>
          <ac:spMkLst>
            <pc:docMk/>
            <pc:sldMk cId="4094686829" sldId="272"/>
            <ac:spMk id="105" creationId="{FD720457-453B-654C-8DD4-64C55A573FD2}"/>
          </ac:spMkLst>
        </pc:spChg>
        <pc:spChg chg="mod">
          <ac:chgData name="Omozaki Yuichi" userId="610607280ea384d7" providerId="LiveId" clId="{558EB7C9-408A-ED40-840F-42BD45D2035A}" dt="2020-06-26T13:44:07.088" v="13134" actId="1036"/>
          <ac:spMkLst>
            <pc:docMk/>
            <pc:sldMk cId="4094686829" sldId="272"/>
            <ac:spMk id="108" creationId="{2B9FD678-B1EC-BD4A-9BAD-55318F24C3F3}"/>
          </ac:spMkLst>
        </pc:spChg>
        <pc:spChg chg="mod">
          <ac:chgData name="Omozaki Yuichi" userId="610607280ea384d7" providerId="LiveId" clId="{558EB7C9-408A-ED40-840F-42BD45D2035A}" dt="2020-06-26T13:44:07.088" v="13134" actId="1036"/>
          <ac:spMkLst>
            <pc:docMk/>
            <pc:sldMk cId="4094686829" sldId="272"/>
            <ac:spMk id="112" creationId="{50FAA6D3-BAD5-3441-93B9-18A5AF132A30}"/>
          </ac:spMkLst>
        </pc:spChg>
        <pc:spChg chg="mod">
          <ac:chgData name="Omozaki Yuichi" userId="610607280ea384d7" providerId="LiveId" clId="{558EB7C9-408A-ED40-840F-42BD45D2035A}" dt="2020-06-26T13:44:13.009" v="13146" actId="1036"/>
          <ac:spMkLst>
            <pc:docMk/>
            <pc:sldMk cId="4094686829" sldId="272"/>
            <ac:spMk id="113" creationId="{9B7F77D7-A113-1F4A-812F-DB15BDDC0B77}"/>
          </ac:spMkLst>
        </pc:spChg>
        <pc:spChg chg="mod">
          <ac:chgData name="Omozaki Yuichi" userId="610607280ea384d7" providerId="LiveId" clId="{558EB7C9-408A-ED40-840F-42BD45D2035A}" dt="2020-06-26T13:44:13.009" v="13146" actId="1036"/>
          <ac:spMkLst>
            <pc:docMk/>
            <pc:sldMk cId="4094686829" sldId="272"/>
            <ac:spMk id="114" creationId="{BC50D1EB-A6D2-6E4C-9AE9-8A143ED7EEF1}"/>
          </ac:spMkLst>
        </pc:spChg>
        <pc:spChg chg="mod">
          <ac:chgData name="Omozaki Yuichi" userId="610607280ea384d7" providerId="LiveId" clId="{558EB7C9-408A-ED40-840F-42BD45D2035A}" dt="2020-06-26T13:44:07.088" v="13134" actId="1036"/>
          <ac:spMkLst>
            <pc:docMk/>
            <pc:sldMk cId="4094686829" sldId="272"/>
            <ac:spMk id="115" creationId="{99F04683-A5C1-884C-B1DD-C1047DB8AB90}"/>
          </ac:spMkLst>
        </pc:spChg>
        <pc:spChg chg="mod">
          <ac:chgData name="Omozaki Yuichi" userId="610607280ea384d7" providerId="LiveId" clId="{558EB7C9-408A-ED40-840F-42BD45D2035A}" dt="2020-06-26T13:44:13.009" v="13146" actId="1036"/>
          <ac:spMkLst>
            <pc:docMk/>
            <pc:sldMk cId="4094686829" sldId="272"/>
            <ac:spMk id="116" creationId="{A5BC8C28-56B7-1448-9B95-FB9FBB8059CF}"/>
          </ac:spMkLst>
        </pc:spChg>
        <pc:spChg chg="mod">
          <ac:chgData name="Omozaki Yuichi" userId="610607280ea384d7" providerId="LiveId" clId="{558EB7C9-408A-ED40-840F-42BD45D2035A}" dt="2020-06-26T13:44:13.009" v="13146" actId="1036"/>
          <ac:spMkLst>
            <pc:docMk/>
            <pc:sldMk cId="4094686829" sldId="272"/>
            <ac:spMk id="118" creationId="{6827B9E1-0898-4B4C-A77E-871F378C3FCF}"/>
          </ac:spMkLst>
        </pc:spChg>
        <pc:graphicFrameChg chg="mod">
          <ac:chgData name="Omozaki Yuichi" userId="610607280ea384d7" providerId="LiveId" clId="{558EB7C9-408A-ED40-840F-42BD45D2035A}" dt="2020-06-26T13:44:07.088" v="13134" actId="1036"/>
          <ac:graphicFrameMkLst>
            <pc:docMk/>
            <pc:sldMk cId="4094686829" sldId="272"/>
            <ac:graphicFrameMk id="109" creationId="{DDB3DEC0-2894-8048-80E9-9B5F09A138F8}"/>
          </ac:graphicFrameMkLst>
        </pc:graphicFrameChg>
        <pc:graphicFrameChg chg="mod">
          <ac:chgData name="Omozaki Yuichi" userId="610607280ea384d7" providerId="LiveId" clId="{558EB7C9-408A-ED40-840F-42BD45D2035A}" dt="2020-06-26T13:44:07.088" v="13134" actId="1036"/>
          <ac:graphicFrameMkLst>
            <pc:docMk/>
            <pc:sldMk cId="4094686829" sldId="272"/>
            <ac:graphicFrameMk id="110" creationId="{60286731-CB93-3644-9522-51654C266B0C}"/>
          </ac:graphicFrameMkLst>
        </pc:graphicFrameChg>
        <pc:graphicFrameChg chg="mod">
          <ac:chgData name="Omozaki Yuichi" userId="610607280ea384d7" providerId="LiveId" clId="{558EB7C9-408A-ED40-840F-42BD45D2035A}" dt="2020-06-26T13:44:13.009" v="13146" actId="1036"/>
          <ac:graphicFrameMkLst>
            <pc:docMk/>
            <pc:sldMk cId="4094686829" sldId="272"/>
            <ac:graphicFrameMk id="117" creationId="{46DC411C-8CE5-F944-94AC-75698C73AB2B}"/>
          </ac:graphicFrameMkLst>
        </pc:graphicFrameChg>
      </pc:sldChg>
      <pc:sldChg chg="modNotesTx">
        <pc:chgData name="Omozaki Yuichi" userId="610607280ea384d7" providerId="LiveId" clId="{558EB7C9-408A-ED40-840F-42BD45D2035A}" dt="2020-06-26T12:36:47.645" v="7244" actId="20577"/>
        <pc:sldMkLst>
          <pc:docMk/>
          <pc:sldMk cId="1295404139" sldId="273"/>
        </pc:sldMkLst>
      </pc:sldChg>
      <pc:sldChg chg="modNotesTx">
        <pc:chgData name="Omozaki Yuichi" userId="610607280ea384d7" providerId="LiveId" clId="{558EB7C9-408A-ED40-840F-42BD45D2035A}" dt="2020-06-26T12:37:46.278" v="7397" actId="20577"/>
        <pc:sldMkLst>
          <pc:docMk/>
          <pc:sldMk cId="2160434128" sldId="274"/>
        </pc:sldMkLst>
      </pc:sldChg>
      <pc:sldChg chg="modNotesTx">
        <pc:chgData name="Omozaki Yuichi" userId="610607280ea384d7" providerId="LiveId" clId="{558EB7C9-408A-ED40-840F-42BD45D2035A}" dt="2020-06-26T12:38:54.157" v="7561" actId="20577"/>
        <pc:sldMkLst>
          <pc:docMk/>
          <pc:sldMk cId="88200993" sldId="275"/>
        </pc:sldMkLst>
      </pc:sldChg>
      <pc:sldChg chg="modNotesTx">
        <pc:chgData name="Omozaki Yuichi" userId="610607280ea384d7" providerId="LiveId" clId="{558EB7C9-408A-ED40-840F-42BD45D2035A}" dt="2020-06-26T12:43:56.776" v="8063" actId="20577"/>
        <pc:sldMkLst>
          <pc:docMk/>
          <pc:sldMk cId="2438056086" sldId="276"/>
        </pc:sldMkLst>
      </pc:sldChg>
      <pc:sldChg chg="modNotesTx">
        <pc:chgData name="Omozaki Yuichi" userId="610607280ea384d7" providerId="LiveId" clId="{558EB7C9-408A-ED40-840F-42BD45D2035A}" dt="2020-06-26T12:45:59.838" v="8284" actId="20577"/>
        <pc:sldMkLst>
          <pc:docMk/>
          <pc:sldMk cId="1679499646" sldId="277"/>
        </pc:sldMkLst>
      </pc:sldChg>
      <pc:sldChg chg="modNotesTx">
        <pc:chgData name="Omozaki Yuichi" userId="610607280ea384d7" providerId="LiveId" clId="{558EB7C9-408A-ED40-840F-42BD45D2035A}" dt="2020-06-26T12:53:54.685" v="8469" actId="20577"/>
        <pc:sldMkLst>
          <pc:docMk/>
          <pc:sldMk cId="878444195" sldId="278"/>
        </pc:sldMkLst>
      </pc:sldChg>
      <pc:sldChg chg="modSp modNotesTx">
        <pc:chgData name="Omozaki Yuichi" userId="610607280ea384d7" providerId="LiveId" clId="{558EB7C9-408A-ED40-840F-42BD45D2035A}" dt="2020-06-26T13:49:19.962" v="13256" actId="207"/>
        <pc:sldMkLst>
          <pc:docMk/>
          <pc:sldMk cId="3950485802" sldId="279"/>
        </pc:sldMkLst>
        <pc:spChg chg="mod">
          <ac:chgData name="Omozaki Yuichi" userId="610607280ea384d7" providerId="LiveId" clId="{558EB7C9-408A-ED40-840F-42BD45D2035A}" dt="2020-06-26T13:46:26.091" v="13204" actId="403"/>
          <ac:spMkLst>
            <pc:docMk/>
            <pc:sldMk cId="3950485802" sldId="279"/>
            <ac:spMk id="5" creationId="{FA016D09-0226-1846-B94C-268911C02E96}"/>
          </ac:spMkLst>
        </pc:spChg>
        <pc:spChg chg="mod">
          <ac:chgData name="Omozaki Yuichi" userId="610607280ea384d7" providerId="LiveId" clId="{558EB7C9-408A-ED40-840F-42BD45D2035A}" dt="2020-06-26T13:49:19.962" v="13256" actId="207"/>
          <ac:spMkLst>
            <pc:docMk/>
            <pc:sldMk cId="3950485802" sldId="279"/>
            <ac:spMk id="8" creationId="{6F90BEE0-6DC4-C54E-89C9-0E79D7646629}"/>
          </ac:spMkLst>
        </pc:spChg>
      </pc:sldChg>
      <pc:sldChg chg="modSp modNotesTx">
        <pc:chgData name="Omozaki Yuichi" userId="610607280ea384d7" providerId="LiveId" clId="{558EB7C9-408A-ED40-840F-42BD45D2035A}" dt="2020-06-26T13:51:14.106" v="13518" actId="207"/>
        <pc:sldMkLst>
          <pc:docMk/>
          <pc:sldMk cId="3488637563" sldId="280"/>
        </pc:sldMkLst>
        <pc:spChg chg="mod">
          <ac:chgData name="Omozaki Yuichi" userId="610607280ea384d7" providerId="LiveId" clId="{558EB7C9-408A-ED40-840F-42BD45D2035A}" dt="2020-06-26T13:51:14.106" v="13518" actId="207"/>
          <ac:spMkLst>
            <pc:docMk/>
            <pc:sldMk cId="3488637563" sldId="280"/>
            <ac:spMk id="13" creationId="{4AF2835A-93CF-AC47-B43F-6A1FE21F7A43}"/>
          </ac:spMkLst>
        </pc:spChg>
        <pc:spChg chg="mod">
          <ac:chgData name="Omozaki Yuichi" userId="610607280ea384d7" providerId="LiveId" clId="{558EB7C9-408A-ED40-840F-42BD45D2035A}" dt="2020-06-26T13:51:06.197" v="13517" actId="14100"/>
          <ac:spMkLst>
            <pc:docMk/>
            <pc:sldMk cId="3488637563" sldId="280"/>
            <ac:spMk id="18" creationId="{762143A4-D980-444B-9759-678183CD5348}"/>
          </ac:spMkLst>
        </pc:spChg>
        <pc:spChg chg="mod">
          <ac:chgData name="Omozaki Yuichi" userId="610607280ea384d7" providerId="LiveId" clId="{558EB7C9-408A-ED40-840F-42BD45D2035A}" dt="2020-06-26T13:50:53.032" v="13483" actId="1035"/>
          <ac:spMkLst>
            <pc:docMk/>
            <pc:sldMk cId="3488637563" sldId="280"/>
            <ac:spMk id="19" creationId="{0BA61583-5717-9B48-B520-87E013734F08}"/>
          </ac:spMkLst>
        </pc:spChg>
        <pc:spChg chg="mod">
          <ac:chgData name="Omozaki Yuichi" userId="610607280ea384d7" providerId="LiveId" clId="{558EB7C9-408A-ED40-840F-42BD45D2035A}" dt="2020-06-26T13:50:35.378" v="13458" actId="1035"/>
          <ac:spMkLst>
            <pc:docMk/>
            <pc:sldMk cId="3488637563" sldId="280"/>
            <ac:spMk id="22" creationId="{A7E5768D-AAB8-3549-955F-9623EB32CF14}"/>
          </ac:spMkLst>
        </pc:spChg>
        <pc:spChg chg="mod">
          <ac:chgData name="Omozaki Yuichi" userId="610607280ea384d7" providerId="LiveId" clId="{558EB7C9-408A-ED40-840F-42BD45D2035A}" dt="2020-06-26T13:50:35.378" v="13458" actId="1035"/>
          <ac:spMkLst>
            <pc:docMk/>
            <pc:sldMk cId="3488637563" sldId="280"/>
            <ac:spMk id="23" creationId="{31126A5E-A3BD-8945-8C59-4ABE5180D527}"/>
          </ac:spMkLst>
        </pc:spChg>
        <pc:spChg chg="mod">
          <ac:chgData name="Omozaki Yuichi" userId="610607280ea384d7" providerId="LiveId" clId="{558EB7C9-408A-ED40-840F-42BD45D2035A}" dt="2020-06-26T13:50:39.761" v="13462" actId="1036"/>
          <ac:spMkLst>
            <pc:docMk/>
            <pc:sldMk cId="3488637563" sldId="280"/>
            <ac:spMk id="24" creationId="{7CDB3019-D491-D04A-A976-CCF157059C7C}"/>
          </ac:spMkLst>
        </pc:spChg>
        <pc:graphicFrameChg chg="mod">
          <ac:chgData name="Omozaki Yuichi" userId="610607280ea384d7" providerId="LiveId" clId="{558EB7C9-408A-ED40-840F-42BD45D2035A}" dt="2020-06-26T13:50:53.032" v="13483" actId="1035"/>
          <ac:graphicFrameMkLst>
            <pc:docMk/>
            <pc:sldMk cId="3488637563" sldId="280"/>
            <ac:graphicFrameMk id="15" creationId="{F2FD5F99-A849-7E4F-83AE-289AEC906758}"/>
          </ac:graphicFrameMkLst>
        </pc:graphicFrameChg>
        <pc:graphicFrameChg chg="mod">
          <ac:chgData name="Omozaki Yuichi" userId="610607280ea384d7" providerId="LiveId" clId="{558EB7C9-408A-ED40-840F-42BD45D2035A}" dt="2020-06-26T13:50:35.378" v="13458" actId="1035"/>
          <ac:graphicFrameMkLst>
            <pc:docMk/>
            <pc:sldMk cId="3488637563" sldId="280"/>
            <ac:graphicFrameMk id="20" creationId="{A03940A3-6A04-FC47-B9DC-64D496F137C2}"/>
          </ac:graphicFrameMkLst>
        </pc:graphicFrameChg>
        <pc:graphicFrameChg chg="mod">
          <ac:chgData name="Omozaki Yuichi" userId="610607280ea384d7" providerId="LiveId" clId="{558EB7C9-408A-ED40-840F-42BD45D2035A}" dt="2020-06-26T13:50:35.378" v="13458" actId="1035"/>
          <ac:graphicFrameMkLst>
            <pc:docMk/>
            <pc:sldMk cId="3488637563" sldId="280"/>
            <ac:graphicFrameMk id="21" creationId="{BDEE63F4-8ADD-654E-8F8F-DDA1E77BB01D}"/>
          </ac:graphicFrameMkLst>
        </pc:graphicFrameChg>
      </pc:sldChg>
      <pc:sldChg chg="modSp modNotesTx">
        <pc:chgData name="Omozaki Yuichi" userId="610607280ea384d7" providerId="LiveId" clId="{558EB7C9-408A-ED40-840F-42BD45D2035A}" dt="2020-06-26T13:54:05.905" v="13596" actId="1035"/>
        <pc:sldMkLst>
          <pc:docMk/>
          <pc:sldMk cId="2605241788" sldId="281"/>
        </pc:sldMkLst>
        <pc:spChg chg="mod">
          <ac:chgData name="Omozaki Yuichi" userId="610607280ea384d7" providerId="LiveId" clId="{558EB7C9-408A-ED40-840F-42BD45D2035A}" dt="2020-06-26T13:54:05.905" v="13596" actId="1035"/>
          <ac:spMkLst>
            <pc:docMk/>
            <pc:sldMk cId="2605241788" sldId="281"/>
            <ac:spMk id="63" creationId="{94429495-36F3-4F41-A686-0D48DDD3900B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47" creationId="{2A28E093-413A-034C-A0A0-6FCA45F9B756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4" creationId="{666AAE30-6965-1F4F-95C6-A4A0895AE518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5" creationId="{4BA12CC8-AB19-1046-BA9C-C5F8119AE936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6" creationId="{2986CCDD-F438-5A4B-B698-2734593F5253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7" creationId="{EE444D4B-1B3B-5844-A3CD-4E4A9C9F6165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8" creationId="{92B4F4F8-C92E-B146-9F60-90BC8E6AF469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59" creationId="{33D631B3-3DFD-A54A-832D-FE0C2C8E4CF0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0" creationId="{3F917603-1861-5D44-97E5-FF8C7523B209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1" creationId="{238DB375-16C5-074A-B9F9-2B5A53368F99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2" creationId="{A10DCA8E-7FD9-0041-80D0-09CE4645F72C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6" creationId="{746CEFDE-7B2F-4C42-9767-4B3E10314C3C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7" creationId="{95EE909E-4025-4A47-BC07-05DE1CC7DAFE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8" creationId="{B46C8CB5-DD4B-ED44-8744-BE54EF85E2C1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69" creationId="{5B03DE1D-7BDA-394E-888A-CA61FC6554B4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0" creationId="{A5BEDC6E-9746-4246-B72D-BEC1EF2BFD5A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1" creationId="{978518EC-6F64-4040-BC64-68E879BBD4AB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2" creationId="{0DECD95D-688B-AB4D-9933-218CE6A64832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3" creationId="{4E0E78B0-D262-874F-8B4E-233E01D709ED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4" creationId="{0C613576-54EA-9A42-B768-C737D425C4CA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5" creationId="{8723D35E-C212-8045-BB9C-CDCF0961A6B5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6" creationId="{7A84AFA2-D331-AD43-9F15-B8AC11CEF34A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77" creationId="{B7D43FBC-F06E-F34D-B476-AD13AEE9F2B5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1" creationId="{FF8D716C-9A27-384B-ABD0-B5D9584B9144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2" creationId="{38D0E286-3526-5A45-A7F0-7F257F2D7C39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3" creationId="{369988E6-77D8-7545-A8BE-CCD25D4AF850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4" creationId="{BE3477D2-CC51-C04D-9471-86818A29BCE5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5" creationId="{3CD7E678-E9DA-5F46-8F79-08B0BD138F9A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8" creationId="{C417FCEE-4696-BB49-A270-7EE30884B9CA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89" creationId="{17E7B9D0-3BAA-854C-A60B-EB261D6E91DF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92" creationId="{95DE5ABB-C143-324C-B4BC-029853375F66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98" creationId="{02583E3F-2982-B543-8240-D956A7CC0E71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199" creationId="{C0C514BE-DA87-1940-9A8B-D639E4B51E86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200" creationId="{423844CF-E58C-3946-ADE5-C2A0037E6450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201" creationId="{EDDF7856-17FB-C841-B1B8-D80BF9435AFC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202" creationId="{0A8042FB-2506-484D-A7F0-65E4A8C580B8}"/>
          </ac:spMkLst>
        </pc:spChg>
        <pc:spChg chg="mod">
          <ac:chgData name="Omozaki Yuichi" userId="610607280ea384d7" providerId="LiveId" clId="{558EB7C9-408A-ED40-840F-42BD45D2035A}" dt="2020-06-26T13:51:33.347" v="13526" actId="1036"/>
          <ac:spMkLst>
            <pc:docMk/>
            <pc:sldMk cId="2605241788" sldId="281"/>
            <ac:spMk id="203" creationId="{049F55A3-E061-7941-9891-B755E60BD3EE}"/>
          </ac:spMkLst>
        </pc:spChg>
        <pc:grpChg chg="mod">
          <ac:chgData name="Omozaki Yuichi" userId="610607280ea384d7" providerId="LiveId" clId="{558EB7C9-408A-ED40-840F-42BD45D2035A}" dt="2020-06-26T13:51:33.347" v="13526" actId="1036"/>
          <ac:grpSpMkLst>
            <pc:docMk/>
            <pc:sldMk cId="2605241788" sldId="281"/>
            <ac:grpSpMk id="148" creationId="{53392E94-09F1-D442-B7D1-8B68CCC8FDBC}"/>
          </ac:grpSpMkLst>
        </pc:grpChg>
        <pc:grpChg chg="mod">
          <ac:chgData name="Omozaki Yuichi" userId="610607280ea384d7" providerId="LiveId" clId="{558EB7C9-408A-ED40-840F-42BD45D2035A}" dt="2020-06-26T13:51:33.347" v="13526" actId="1036"/>
          <ac:grpSpMkLst>
            <pc:docMk/>
            <pc:sldMk cId="2605241788" sldId="281"/>
            <ac:grpSpMk id="151" creationId="{7C404EF2-17BE-B640-8A58-17FFAACFE701}"/>
          </ac:grpSpMkLst>
        </pc:grpChg>
        <pc:grpChg chg="mod">
          <ac:chgData name="Omozaki Yuichi" userId="610607280ea384d7" providerId="LiveId" clId="{558EB7C9-408A-ED40-840F-42BD45D2035A}" dt="2020-06-26T13:51:33.347" v="13526" actId="1036"/>
          <ac:grpSpMkLst>
            <pc:docMk/>
            <pc:sldMk cId="2605241788" sldId="281"/>
            <ac:grpSpMk id="163" creationId="{2F25DFD3-CB12-D247-A083-E64A814F49B5}"/>
          </ac:grpSpMkLst>
        </pc:grpChg>
        <pc:grpChg chg="mod">
          <ac:chgData name="Omozaki Yuichi" userId="610607280ea384d7" providerId="LiveId" clId="{558EB7C9-408A-ED40-840F-42BD45D2035A}" dt="2020-06-26T13:51:33.347" v="13526" actId="1036"/>
          <ac:grpSpMkLst>
            <pc:docMk/>
            <pc:sldMk cId="2605241788" sldId="281"/>
            <ac:grpSpMk id="178" creationId="{2743E9F0-E2B6-4945-A7C0-B6ED308793A4}"/>
          </ac:grpSpMkLst>
        </pc:grp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45" creationId="{D751A45A-0CCE-8246-858A-AA650C068C91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46" creationId="{CEB656FB-2D18-7E47-96E7-A2482E48019A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86" creationId="{918F84D9-403E-474A-98D5-2D3B5E3C032F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87" creationId="{F3373DFC-AB54-8F4F-A87E-6B7B4CEB2E90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93" creationId="{0D27A389-C813-8B4E-99D1-8F10D0479F48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94" creationId="{DBF8F276-3C77-8B4A-9593-40CF6983B9C9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95" creationId="{F7B90D68-D676-B44C-8EA6-4EE1F3F83221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96" creationId="{CCD9A011-8F9D-8B47-8E29-B5A5C45670D4}"/>
          </ac:picMkLst>
        </pc:picChg>
        <pc:picChg chg="mod">
          <ac:chgData name="Omozaki Yuichi" userId="610607280ea384d7" providerId="LiveId" clId="{558EB7C9-408A-ED40-840F-42BD45D2035A}" dt="2020-06-26T13:51:33.347" v="13526" actId="1036"/>
          <ac:picMkLst>
            <pc:docMk/>
            <pc:sldMk cId="2605241788" sldId="281"/>
            <ac:picMk id="197" creationId="{A1FA1CA1-DA6A-0545-A20A-48F853FA614C}"/>
          </ac:picMkLst>
        </pc:picChg>
        <pc:cxnChg chg="mod">
          <ac:chgData name="Omozaki Yuichi" userId="610607280ea384d7" providerId="LiveId" clId="{558EB7C9-408A-ED40-840F-42BD45D2035A}" dt="2020-06-26T13:51:33.347" v="13526" actId="1036"/>
          <ac:cxnSpMkLst>
            <pc:docMk/>
            <pc:sldMk cId="2605241788" sldId="281"/>
            <ac:cxnSpMk id="190" creationId="{0605F3A5-7F4A-D242-87BB-78E3FA364900}"/>
          </ac:cxnSpMkLst>
        </pc:cxnChg>
        <pc:cxnChg chg="mod">
          <ac:chgData name="Omozaki Yuichi" userId="610607280ea384d7" providerId="LiveId" clId="{558EB7C9-408A-ED40-840F-42BD45D2035A}" dt="2020-06-26T13:51:33.347" v="13526" actId="1036"/>
          <ac:cxnSpMkLst>
            <pc:docMk/>
            <pc:sldMk cId="2605241788" sldId="281"/>
            <ac:cxnSpMk id="191" creationId="{463EE947-99C9-7249-AD7A-C19D27244A61}"/>
          </ac:cxnSpMkLst>
        </pc:cxnChg>
        <pc:cxnChg chg="mod">
          <ac:chgData name="Omozaki Yuichi" userId="610607280ea384d7" providerId="LiveId" clId="{558EB7C9-408A-ED40-840F-42BD45D2035A}" dt="2020-06-26T13:51:33.347" v="13526" actId="1036"/>
          <ac:cxnSpMkLst>
            <pc:docMk/>
            <pc:sldMk cId="2605241788" sldId="281"/>
            <ac:cxnSpMk id="204" creationId="{64D24BC8-BA18-B84F-B754-2137EB8C01C0}"/>
          </ac:cxnSpMkLst>
        </pc:cxnChg>
      </pc:sldChg>
      <pc:sldChg chg="modSp modNotesTx">
        <pc:chgData name="Omozaki Yuichi" userId="610607280ea384d7" providerId="LiveId" clId="{558EB7C9-408A-ED40-840F-42BD45D2035A}" dt="2020-06-26T13:54:01.988" v="13594" actId="1035"/>
        <pc:sldMkLst>
          <pc:docMk/>
          <pc:sldMk cId="2679950314" sldId="283"/>
        </pc:sldMkLst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61" creationId="{9DDCE5A0-4FD3-974A-ADEB-279FA93DEE63}"/>
          </ac:spMkLst>
        </pc:spChg>
        <pc:spChg chg="mod">
          <ac:chgData name="Omozaki Yuichi" userId="610607280ea384d7" providerId="LiveId" clId="{558EB7C9-408A-ED40-840F-42BD45D2035A}" dt="2020-06-26T13:54:01.988" v="13594" actId="1035"/>
          <ac:spMkLst>
            <pc:docMk/>
            <pc:sldMk cId="2679950314" sldId="283"/>
            <ac:spMk id="62" creationId="{3DD0DB27-AE65-C545-8DA7-B56B274F7EB4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73" creationId="{B2F7C66A-4DEF-3244-9909-311246AC2E95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74" creationId="{04ABFE40-0993-4044-8004-F9852AE41A39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76" creationId="{6E17582D-BE41-B442-9227-9768C89B5A16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77" creationId="{1702644B-7364-704B-A090-8331668624F8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79" creationId="{9D08B0DB-34C9-FD40-A57F-BC8DCF687103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0" creationId="{DA280DBC-52F3-9348-9FA6-37E9BB418C36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4" creationId="{DA45ED80-D7CB-234C-BAF1-EF3BF10EFD62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5" creationId="{C8BB069F-E345-D94F-B243-395821F52953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6" creationId="{64F60EB9-6A56-674B-AB0F-FA4C703F9F0C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7" creationId="{C4440E05-A595-1245-AB9A-C76147BF5BC4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8" creationId="{951680F9-0CC4-B041-99F2-F5118BE40B2B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89" creationId="{E5537D93-4201-5644-A9FD-3C7F846517BF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0" creationId="{E3AE7B68-2720-0444-993D-32E221BA8576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1" creationId="{283DDC6B-5159-784F-B6CA-449C2EF631E9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2" creationId="{ED16248C-F09C-F04E-B6DB-9A761DA6538F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3" creationId="{3E8E9CE8-B9C7-AF4F-B911-35ADC1FF5F54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4" creationId="{1EA2151C-C956-6E43-9B3D-AB9E1F2D294C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8" creationId="{3EE73000-14CB-E344-954E-4D45224F6347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99" creationId="{32396E29-2469-B346-864D-BBF7B66B0933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00" creationId="{7D655F0F-C336-444D-9CF5-CD05BD3E0301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01" creationId="{0DCED937-385B-D64C-8708-15AC45E167C0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07" creationId="{1659952D-67A5-B948-92F0-493253A0B33A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10" creationId="{69BD6F4A-0B18-1C4B-80FD-F671861C39BF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11" creationId="{E41DA37D-D052-864A-8033-D9DD6F4042AF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12" creationId="{4C7BB104-5454-F547-8AD5-962462ED1017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19" creationId="{C482EF28-AE7C-7149-9A7E-BEC9D60DB9F0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38" creationId="{111B4C4A-6850-9845-A771-206CE7948BBD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39" creationId="{2CF04056-0F84-1B4A-B2D4-EB64E32F10E7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40" creationId="{80E4C573-5C4A-E149-AE13-298440D29E83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41" creationId="{223AF362-0A1E-644C-8AD4-3F504442DFB4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42" creationId="{DF4ACA55-B7EE-0B42-A2C1-5467CA6F69BD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43" creationId="{538FC138-8CC0-AB4F-A07B-552164A93D40}"/>
          </ac:spMkLst>
        </pc:spChg>
        <pc:spChg chg="mod">
          <ac:chgData name="Omozaki Yuichi" userId="610607280ea384d7" providerId="LiveId" clId="{558EB7C9-408A-ED40-840F-42BD45D2035A}" dt="2020-06-26T13:52:01.690" v="13536" actId="1036"/>
          <ac:spMkLst>
            <pc:docMk/>
            <pc:sldMk cId="2679950314" sldId="283"/>
            <ac:spMk id="144" creationId="{90C1CF43-5D78-6B47-B937-3F500641A910}"/>
          </ac:spMkLst>
        </pc:spChg>
        <pc:grpChg chg="mod">
          <ac:chgData name="Omozaki Yuichi" userId="610607280ea384d7" providerId="LiveId" clId="{558EB7C9-408A-ED40-840F-42BD45D2035A}" dt="2020-06-26T13:52:01.690" v="13536" actId="1036"/>
          <ac:grpSpMkLst>
            <pc:docMk/>
            <pc:sldMk cId="2679950314" sldId="283"/>
            <ac:grpSpMk id="66" creationId="{2A8566CB-CC5D-334F-AFDB-2C898FC6AF4F}"/>
          </ac:grpSpMkLst>
        </pc:grpChg>
        <pc:grpChg chg="mod">
          <ac:chgData name="Omozaki Yuichi" userId="610607280ea384d7" providerId="LiveId" clId="{558EB7C9-408A-ED40-840F-42BD45D2035A}" dt="2020-06-26T13:52:01.690" v="13536" actId="1036"/>
          <ac:grpSpMkLst>
            <pc:docMk/>
            <pc:sldMk cId="2679950314" sldId="283"/>
            <ac:grpSpMk id="81" creationId="{4CD60C4E-D0E1-9F4A-84A6-6E591E18D732}"/>
          </ac:grpSpMkLst>
        </pc:grpChg>
        <pc:grpChg chg="mod">
          <ac:chgData name="Omozaki Yuichi" userId="610607280ea384d7" providerId="LiveId" clId="{558EB7C9-408A-ED40-840F-42BD45D2035A}" dt="2020-06-26T13:52:01.690" v="13536" actId="1036"/>
          <ac:grpSpMkLst>
            <pc:docMk/>
            <pc:sldMk cId="2679950314" sldId="283"/>
            <ac:grpSpMk id="95" creationId="{D8132590-9920-D54D-9D74-12CFB2AA8404}"/>
          </ac:grpSpMkLst>
        </pc:grpChg>
        <pc:grpChg chg="mod">
          <ac:chgData name="Omozaki Yuichi" userId="610607280ea384d7" providerId="LiveId" clId="{558EB7C9-408A-ED40-840F-42BD45D2035A}" dt="2020-06-26T13:52:01.690" v="13536" actId="1036"/>
          <ac:grpSpMkLst>
            <pc:docMk/>
            <pc:sldMk cId="2679950314" sldId="283"/>
            <ac:grpSpMk id="104" creationId="{CC3CB3EF-9672-DA47-9CB9-6F8C6B819136}"/>
          </ac:grpSpMkLst>
        </pc:grp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64" creationId="{AB124DC1-A11C-2D48-B6C3-2B0DC96AC3B2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65" creationId="{E5C7DEB9-1F36-1240-BA91-97B4F69A8262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08" creationId="{28300C09-72EA-9840-A00A-CF378B5FFD6A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09" creationId="{05338D47-33E4-584E-9C4E-146B4BCD6A01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13" creationId="{54453C02-BAB9-CD40-B039-FD9FBE5040E6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14" creationId="{6FC2E2FB-3EC1-1E43-ADF5-E9255A1614F3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15" creationId="{9F36A424-97E9-F94A-886B-9C776C6378DE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16" creationId="{570127BA-5BF7-7142-960A-5E57191885D9}"/>
          </ac:picMkLst>
        </pc:picChg>
        <pc:picChg chg="mod">
          <ac:chgData name="Omozaki Yuichi" userId="610607280ea384d7" providerId="LiveId" clId="{558EB7C9-408A-ED40-840F-42BD45D2035A}" dt="2020-06-26T13:52:01.690" v="13536" actId="1036"/>
          <ac:picMkLst>
            <pc:docMk/>
            <pc:sldMk cId="2679950314" sldId="283"/>
            <ac:picMk id="117" creationId="{AA42444E-1324-2B4E-B34B-DD9D2F6891C6}"/>
          </ac:picMkLst>
        </pc:picChg>
        <pc:cxnChg chg="mod">
          <ac:chgData name="Omozaki Yuichi" userId="610607280ea384d7" providerId="LiveId" clId="{558EB7C9-408A-ED40-840F-42BD45D2035A}" dt="2020-06-26T13:52:01.690" v="13536" actId="1036"/>
          <ac:cxnSpMkLst>
            <pc:docMk/>
            <pc:sldMk cId="2679950314" sldId="283"/>
            <ac:cxnSpMk id="118" creationId="{3FE52CCE-8B69-4046-AF64-B58397B4C9FE}"/>
          </ac:cxnSpMkLst>
        </pc:cxnChg>
        <pc:cxnChg chg="mod">
          <ac:chgData name="Omozaki Yuichi" userId="610607280ea384d7" providerId="LiveId" clId="{558EB7C9-408A-ED40-840F-42BD45D2035A}" dt="2020-06-26T13:52:01.690" v="13536" actId="1036"/>
          <ac:cxnSpMkLst>
            <pc:docMk/>
            <pc:sldMk cId="2679950314" sldId="283"/>
            <ac:cxnSpMk id="120" creationId="{D9FFF732-717A-6941-A46A-4419A0DF4463}"/>
          </ac:cxnSpMkLst>
        </pc:cxnChg>
        <pc:cxnChg chg="mod">
          <ac:chgData name="Omozaki Yuichi" userId="610607280ea384d7" providerId="LiveId" clId="{558EB7C9-408A-ED40-840F-42BD45D2035A}" dt="2020-06-26T13:52:01.690" v="13536" actId="1036"/>
          <ac:cxnSpMkLst>
            <pc:docMk/>
            <pc:sldMk cId="2679950314" sldId="283"/>
            <ac:cxnSpMk id="121" creationId="{1FA824C1-370D-0245-A757-FC685BF3C2EA}"/>
          </ac:cxnSpMkLst>
        </pc:cxnChg>
      </pc:sldChg>
      <pc:sldChg chg="modSp modNotesTx">
        <pc:chgData name="Omozaki Yuichi" userId="610607280ea384d7" providerId="LiveId" clId="{558EB7C9-408A-ED40-840F-42BD45D2035A}" dt="2020-06-26T13:53:40.778" v="13584" actId="1036"/>
        <pc:sldMkLst>
          <pc:docMk/>
          <pc:sldMk cId="930107575" sldId="284"/>
        </pc:sldMkLst>
        <pc:spChg chg="mod">
          <ac:chgData name="Omozaki Yuichi" userId="610607280ea384d7" providerId="LiveId" clId="{558EB7C9-408A-ED40-840F-42BD45D2035A}" dt="2020-06-26T13:53:12.937" v="13568" actId="20577"/>
          <ac:spMkLst>
            <pc:docMk/>
            <pc:sldMk cId="930107575" sldId="284"/>
            <ac:spMk id="3" creationId="{7F0197DE-B24F-41DB-AB59-112FB39C5346}"/>
          </ac:spMkLst>
        </pc:spChg>
        <pc:spChg chg="mod">
          <ac:chgData name="Omozaki Yuichi" userId="610607280ea384d7" providerId="LiveId" clId="{558EB7C9-408A-ED40-840F-42BD45D2035A}" dt="2020-06-26T13:53:40.778" v="13584" actId="1036"/>
          <ac:spMkLst>
            <pc:docMk/>
            <pc:sldMk cId="930107575" sldId="284"/>
            <ac:spMk id="5" creationId="{4CA51EFC-380D-7E43-A07C-79D510DB157A}"/>
          </ac:spMkLst>
        </pc:spChg>
        <pc:spChg chg="mod">
          <ac:chgData name="Omozaki Yuichi" userId="610607280ea384d7" providerId="LiveId" clId="{558EB7C9-408A-ED40-840F-42BD45D2035A}" dt="2020-06-26T13:53:40.778" v="13584" actId="1036"/>
          <ac:spMkLst>
            <pc:docMk/>
            <pc:sldMk cId="930107575" sldId="284"/>
            <ac:spMk id="8" creationId="{8C921336-9921-6E42-86E8-87577347CD76}"/>
          </ac:spMkLst>
        </pc:spChg>
        <pc:picChg chg="mod">
          <ac:chgData name="Omozaki Yuichi" userId="610607280ea384d7" providerId="LiveId" clId="{558EB7C9-408A-ED40-840F-42BD45D2035A}" dt="2020-06-26T13:52:07.002" v="13537" actId="167"/>
          <ac:picMkLst>
            <pc:docMk/>
            <pc:sldMk cId="930107575" sldId="284"/>
            <ac:picMk id="9" creationId="{961A1574-EA3C-174C-9022-BE6CBDACC6E5}"/>
          </ac:picMkLst>
        </pc:picChg>
      </pc:sldChg>
      <pc:sldChg chg="modNotesTx">
        <pc:chgData name="Omozaki Yuichi" userId="610607280ea384d7" providerId="LiveId" clId="{558EB7C9-408A-ED40-840F-42BD45D2035A}" dt="2020-06-26T12:18:35.853" v="5362" actId="20577"/>
        <pc:sldMkLst>
          <pc:docMk/>
          <pc:sldMk cId="3357054316" sldId="286"/>
        </pc:sldMkLst>
      </pc:sldChg>
      <pc:sldChg chg="modSp modNotesTx">
        <pc:chgData name="Omozaki Yuichi" userId="610607280ea384d7" providerId="LiveId" clId="{558EB7C9-408A-ED40-840F-42BD45D2035A}" dt="2020-06-26T13:39:24.305" v="12980" actId="123"/>
        <pc:sldMkLst>
          <pc:docMk/>
          <pc:sldMk cId="793438131" sldId="287"/>
        </pc:sldMkLst>
        <pc:spChg chg="mod">
          <ac:chgData name="Omozaki Yuichi" userId="610607280ea384d7" providerId="LiveId" clId="{558EB7C9-408A-ED40-840F-42BD45D2035A}" dt="2020-06-26T13:26:11.400" v="12600" actId="20577"/>
          <ac:spMkLst>
            <pc:docMk/>
            <pc:sldMk cId="793438131" sldId="287"/>
            <ac:spMk id="2" creationId="{EDA7BD7C-189C-4AD8-A8BE-6714776FB932}"/>
          </ac:spMkLst>
        </pc:spChg>
        <pc:spChg chg="mod">
          <ac:chgData name="Omozaki Yuichi" userId="610607280ea384d7" providerId="LiveId" clId="{558EB7C9-408A-ED40-840F-42BD45D2035A}" dt="2020-06-26T13:39:24.305" v="12980" actId="123"/>
          <ac:spMkLst>
            <pc:docMk/>
            <pc:sldMk cId="793438131" sldId="287"/>
            <ac:spMk id="3" creationId="{7F0197DE-B24F-41DB-AB59-112FB39C5346}"/>
          </ac:spMkLst>
        </pc:spChg>
        <pc:spChg chg="mod">
          <ac:chgData name="Omozaki Yuichi" userId="610607280ea384d7" providerId="LiveId" clId="{558EB7C9-408A-ED40-840F-42BD45D2035A}" dt="2020-06-26T13:26:28.721" v="12613" actId="14100"/>
          <ac:spMkLst>
            <pc:docMk/>
            <pc:sldMk cId="793438131" sldId="287"/>
            <ac:spMk id="9" creationId="{F10895D3-6272-4B45-BA7B-8E235989F96E}"/>
          </ac:spMkLst>
        </pc:spChg>
        <pc:spChg chg="mod">
          <ac:chgData name="Omozaki Yuichi" userId="610607280ea384d7" providerId="LiveId" clId="{558EB7C9-408A-ED40-840F-42BD45D2035A}" dt="2020-06-26T13:27:52.812" v="12635" actId="1076"/>
          <ac:spMkLst>
            <pc:docMk/>
            <pc:sldMk cId="793438131" sldId="287"/>
            <ac:spMk id="16" creationId="{70859DE3-1009-1044-B733-18F7AE87F5B8}"/>
          </ac:spMkLst>
        </pc:spChg>
        <pc:spChg chg="mod">
          <ac:chgData name="Omozaki Yuichi" userId="610607280ea384d7" providerId="LiveId" clId="{558EB7C9-408A-ED40-840F-42BD45D2035A}" dt="2020-06-26T13:27:52.812" v="12635" actId="1076"/>
          <ac:spMkLst>
            <pc:docMk/>
            <pc:sldMk cId="793438131" sldId="287"/>
            <ac:spMk id="17" creationId="{47DB653C-D0A1-FC42-A928-3921713D0F08}"/>
          </ac:spMkLst>
        </pc:spChg>
        <pc:spChg chg="mod">
          <ac:chgData name="Omozaki Yuichi" userId="610607280ea384d7" providerId="LiveId" clId="{558EB7C9-408A-ED40-840F-42BD45D2035A}" dt="2020-06-26T13:27:52.812" v="12635" actId="1076"/>
          <ac:spMkLst>
            <pc:docMk/>
            <pc:sldMk cId="793438131" sldId="287"/>
            <ac:spMk id="19" creationId="{29EAEEF4-2F37-0A44-BDDD-A75D0B5330EC}"/>
          </ac:spMkLst>
        </pc:spChg>
        <pc:spChg chg="mod">
          <ac:chgData name="Omozaki Yuichi" userId="610607280ea384d7" providerId="LiveId" clId="{558EB7C9-408A-ED40-840F-42BD45D2035A}" dt="2020-06-26T13:26:45.271" v="12628" actId="14100"/>
          <ac:spMkLst>
            <pc:docMk/>
            <pc:sldMk cId="793438131" sldId="287"/>
            <ac:spMk id="65" creationId="{32EAEBBB-1D98-144D-A955-687FB8DDB9B2}"/>
          </ac:spMkLst>
        </pc:spChg>
      </pc:sldChg>
      <pc:sldChg chg="modSp modNotesTx">
        <pc:chgData name="Omozaki Yuichi" userId="610607280ea384d7" providerId="LiveId" clId="{558EB7C9-408A-ED40-840F-42BD45D2035A}" dt="2020-06-26T13:45:15.357" v="13176" actId="20577"/>
        <pc:sldMkLst>
          <pc:docMk/>
          <pc:sldMk cId="2160033673" sldId="288"/>
        </pc:sldMkLst>
        <pc:spChg chg="mod">
          <ac:chgData name="Omozaki Yuichi" userId="610607280ea384d7" providerId="LiveId" clId="{558EB7C9-408A-ED40-840F-42BD45D2035A}" dt="2020-06-26T13:45:15.357" v="13176" actId="20577"/>
          <ac:spMkLst>
            <pc:docMk/>
            <pc:sldMk cId="2160033673" sldId="288"/>
            <ac:spMk id="7" creationId="{EFD8024B-5BF4-BC45-8237-A5299F508A60}"/>
          </ac:spMkLst>
        </pc:spChg>
      </pc:sldChg>
      <pc:sldChg chg="modSp modNotesTx">
        <pc:chgData name="Omozaki Yuichi" userId="610607280ea384d7" providerId="LiveId" clId="{558EB7C9-408A-ED40-840F-42BD45D2035A}" dt="2020-06-26T13:45:35.186" v="13192" actId="1036"/>
        <pc:sldMkLst>
          <pc:docMk/>
          <pc:sldMk cId="3004199745" sldId="289"/>
        </pc:sldMkLst>
        <pc:spChg chg="mod">
          <ac:chgData name="Omozaki Yuichi" userId="610607280ea384d7" providerId="LiveId" clId="{558EB7C9-408A-ED40-840F-42BD45D2035A}" dt="2020-06-26T13:45:06.343" v="13168" actId="20577"/>
          <ac:spMkLst>
            <pc:docMk/>
            <pc:sldMk cId="3004199745" sldId="289"/>
            <ac:spMk id="7" creationId="{EFD8024B-5BF4-BC45-8237-A5299F508A60}"/>
          </ac:spMkLst>
        </pc:spChg>
        <pc:spChg chg="mod">
          <ac:chgData name="Omozaki Yuichi" userId="610607280ea384d7" providerId="LiveId" clId="{558EB7C9-408A-ED40-840F-42BD45D2035A}" dt="2020-06-26T13:45:28.579" v="13178" actId="123"/>
          <ac:spMkLst>
            <pc:docMk/>
            <pc:sldMk cId="3004199745" sldId="289"/>
            <ac:spMk id="37" creationId="{127AD846-9D51-FB4C-8F14-B946B6603324}"/>
          </ac:spMkLst>
        </pc:spChg>
        <pc:grpChg chg="mod">
          <ac:chgData name="Omozaki Yuichi" userId="610607280ea384d7" providerId="LiveId" clId="{558EB7C9-408A-ED40-840F-42BD45D2035A}" dt="2020-06-26T13:45:35.186" v="13192" actId="1036"/>
          <ac:grpSpMkLst>
            <pc:docMk/>
            <pc:sldMk cId="3004199745" sldId="289"/>
            <ac:grpSpMk id="3" creationId="{D993A2E6-320E-0941-9391-7E9D4FA661DD}"/>
          </ac:grpSpMkLst>
        </pc:grpChg>
      </pc:sldChg>
      <pc:sldChg chg="modSp modNotesTx">
        <pc:chgData name="Omozaki Yuichi" userId="610607280ea384d7" providerId="LiveId" clId="{558EB7C9-408A-ED40-840F-42BD45D2035A}" dt="2020-06-26T13:45:56.438" v="13197" actId="1036"/>
        <pc:sldMkLst>
          <pc:docMk/>
          <pc:sldMk cId="1042615913" sldId="291"/>
        </pc:sldMkLst>
        <pc:spChg chg="mod">
          <ac:chgData name="Omozaki Yuichi" userId="610607280ea384d7" providerId="LiveId" clId="{558EB7C9-408A-ED40-840F-42BD45D2035A}" dt="2020-06-26T13:45:49.582" v="13194" actId="403"/>
          <ac:spMkLst>
            <pc:docMk/>
            <pc:sldMk cId="1042615913" sldId="291"/>
            <ac:spMk id="7" creationId="{EFD8024B-5BF4-BC45-8237-A5299F508A60}"/>
          </ac:spMkLst>
        </pc:spChg>
        <pc:grpChg chg="mod">
          <ac:chgData name="Omozaki Yuichi" userId="610607280ea384d7" providerId="LiveId" clId="{558EB7C9-408A-ED40-840F-42BD45D2035A}" dt="2020-06-26T13:45:56.438" v="13197" actId="1036"/>
          <ac:grpSpMkLst>
            <pc:docMk/>
            <pc:sldMk cId="1042615913" sldId="291"/>
            <ac:grpSpMk id="5" creationId="{24FD94C2-C6B8-B544-9D43-73DBB0C7D5BA}"/>
          </ac:grpSpMkLst>
        </pc:grpChg>
      </pc:sldChg>
      <pc:sldChg chg="modSp modNotesTx">
        <pc:chgData name="Omozaki Yuichi" userId="610607280ea384d7" providerId="LiveId" clId="{558EB7C9-408A-ED40-840F-42BD45D2035A}" dt="2020-06-26T13:46:14.587" v="13202" actId="1036"/>
        <pc:sldMkLst>
          <pc:docMk/>
          <pc:sldMk cId="3184613983" sldId="292"/>
        </pc:sldMkLst>
        <pc:spChg chg="mod">
          <ac:chgData name="Omozaki Yuichi" userId="610607280ea384d7" providerId="LiveId" clId="{558EB7C9-408A-ED40-840F-42BD45D2035A}" dt="2020-06-26T13:46:06.620" v="13199" actId="403"/>
          <ac:spMkLst>
            <pc:docMk/>
            <pc:sldMk cId="3184613983" sldId="292"/>
            <ac:spMk id="7" creationId="{EFD8024B-5BF4-BC45-8237-A5299F508A60}"/>
          </ac:spMkLst>
        </pc:spChg>
        <pc:grpChg chg="mod">
          <ac:chgData name="Omozaki Yuichi" userId="610607280ea384d7" providerId="LiveId" clId="{558EB7C9-408A-ED40-840F-42BD45D2035A}" dt="2020-06-26T13:46:14.587" v="13202" actId="1036"/>
          <ac:grpSpMkLst>
            <pc:docMk/>
            <pc:sldMk cId="3184613983" sldId="292"/>
            <ac:grpSpMk id="3" creationId="{900A6DD3-E038-B441-938F-9DD5647AF050}"/>
          </ac:grpSpMkLst>
        </pc:grpChg>
      </pc:sldChg>
      <pc:sldChg chg="modSp modNotesTx">
        <pc:chgData name="Omozaki Yuichi" userId="610607280ea384d7" providerId="LiveId" clId="{558EB7C9-408A-ED40-840F-42BD45D2035A}" dt="2020-06-26T13:40:09.027" v="12995" actId="20577"/>
        <pc:sldMkLst>
          <pc:docMk/>
          <pc:sldMk cId="1789181174" sldId="293"/>
        </pc:sldMkLst>
        <pc:spChg chg="mod">
          <ac:chgData name="Omozaki Yuichi" userId="610607280ea384d7" providerId="LiveId" clId="{558EB7C9-408A-ED40-840F-42BD45D2035A}" dt="2020-06-26T13:39:38.362" v="12981" actId="14100"/>
          <ac:spMkLst>
            <pc:docMk/>
            <pc:sldMk cId="1789181174" sldId="293"/>
            <ac:spMk id="12" creationId="{B9208AC7-B75B-6D43-9041-FF2BF0DD4B55}"/>
          </ac:spMkLst>
        </pc:spChg>
        <pc:spChg chg="mod">
          <ac:chgData name="Omozaki Yuichi" userId="610607280ea384d7" providerId="LiveId" clId="{558EB7C9-408A-ED40-840F-42BD45D2035A}" dt="2020-06-26T13:40:09.027" v="12995" actId="20577"/>
          <ac:spMkLst>
            <pc:docMk/>
            <pc:sldMk cId="1789181174" sldId="293"/>
            <ac:spMk id="14" creationId="{7F809BC7-3114-5B41-9F49-AB061F09D0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273F1-9C53-8947-B5EA-3B50B0CADC5D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94F2E-F9D8-B940-899C-377157D1A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64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94F2E-F9D8-B940-899C-377157D1A107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6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94F2E-F9D8-B940-899C-377157D1A10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77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94F2E-F9D8-B940-899C-377157D1A10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2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9F86-7160-49FC-B7EA-AEA4224C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8DB897-3307-45D0-8457-72B3AB421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AF0BB-6358-4FF5-AC91-0B41396B5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D8EC1-5701-4635-8591-73D157F4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9ED75-25A2-4B2A-ABAD-8D982508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8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8FE7-ED8A-4B54-A2EB-5379A99B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8DE82-604A-4B47-A9AE-1E3EFED46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100E-EA0E-4DDB-8A47-469D2CC1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B9AA8-0A9F-4D04-A4BB-90BABAD8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C0A37-3CB7-4B1D-AE67-2E39D69C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3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E7DE1A-FF02-46B1-BDAC-FFB66CDD7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E4A42-793C-4904-AFB5-119B12163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BA9D5-ADC1-4246-9F08-7754E42D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8537A-CD23-41DA-9347-6C7CB914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0BEE8-1ED3-49C3-9791-4886CCD41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118B-4E16-40A6-9F3B-F688D180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195CC-0CA5-46B3-977F-F1BA330D6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4B5E7-B067-4315-B8A7-515FE089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5B32-2EA1-4E95-890B-CCEBFBFC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05013-0934-4A4F-8AE1-0DF980E54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7F4E-A557-44BC-BA79-82D1AD7A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12F1A-88AB-4EBB-B116-B85BA14AF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9BC90-8BFE-47C4-AA38-DFB88A28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FE46B-2613-4710-AFE3-A413ECE77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38194-B8F7-43A1-8C88-D49F8EAF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7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522D0-A5FE-4531-ABA8-75524115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334A7-606F-4FAF-B06E-437F44B37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0A52-CEF4-4055-81BB-1805A35C9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C943D-F3F6-4CAE-B8B1-D65E3521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3EE36-ABAC-4600-B87A-D92D78E5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D5570-764F-4C47-86AD-43D6A40B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0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2B55C-7159-4CC2-A806-84A2B5BD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C5247-1790-44F2-9609-AC58B844F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63513-154E-44E5-BCAE-E192EA6E3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5E768-CC82-4973-9A7F-035D00A89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5B6A7F-CF14-4903-9896-ECAB1599F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5EB5A-0AFB-4769-9A36-A874EE9D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07520-06E6-4B14-9D18-3F9AF5E7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9ECEAA-A874-4591-BE93-1E8A86DA9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1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28D0-0871-425A-B98E-795A62298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A60B7-D347-49E9-8701-93AC8A40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ED6F4-59E0-4FDD-B890-B9F71371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410654-8903-4E0E-BC35-57A4BB20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1E21E-7D09-4785-8AB2-7DC632E2C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271C6-E98B-41BC-AD21-425E8F3D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07054-CD29-4E49-914F-B4941434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7E6D-E402-481B-B743-6FEA5D9B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608A-1E91-42AC-A144-7D6F3A198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315C7-6A90-4771-B38B-AEDA58CD9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8A799-CC11-4527-8345-888FA9D8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C03E2-1415-4032-A8A5-DA615902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DCCA8-637D-49D3-AD4A-776C61D8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F2CF-76C2-4D93-9C26-C66BFBA09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804B1C-312C-4E63-AF65-20A8E0BF2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E992E-0170-46EA-A0C4-3938AF24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9E099-2C80-4109-B2E4-BE2E60E1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02F3F-9582-45D6-822A-8D5395DB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2B10B-0031-4C40-BB3A-3B111B1B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3B65D-B2A2-46DB-9F3C-2B067984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FDFF4-859C-4FE2-86FC-09F2B4743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9F476-8D8D-473E-8D10-447707C3A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9C36-C1EB-42C7-BCCC-0C33E589159B}" type="datetimeFigureOut">
              <a:rPr lang="en-US" smtClean="0"/>
              <a:t>10/25/20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B877D-E3AE-44BC-A04B-1FF3B36A7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4C781-3283-40F5-A51D-D0BEF80DB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F684E-1B95-4161-882B-6878AF3C1E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78B67B-7C8A-DF4D-9E1E-1E6A7916678B}"/>
              </a:ext>
            </a:extLst>
          </p:cNvPr>
          <p:cNvSpPr txBox="1">
            <a:spLocks/>
          </p:cNvSpPr>
          <p:nvPr userDrawn="1"/>
        </p:nvSpPr>
        <p:spPr>
          <a:xfrm>
            <a:off x="9202783" y="1825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4F684E-1B95-4161-882B-6878AF3C1E9B}" type="slidenum">
              <a:rPr lang="en-US" sz="2400" smtClean="0"/>
              <a:pPr/>
              <a:t>‹#›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4490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9F21B-65EF-4EC3-B869-43657A870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36710"/>
            <a:ext cx="12192000" cy="153859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500FF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70567-60F2-4631-BA4E-54E2313E6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" y="3310990"/>
            <a:ext cx="12191999" cy="68103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Poppins Light" panose="00000400000000000000" pitchFamily="50" charset="0"/>
                <a:cs typeface="Poppins Light" panose="00000400000000000000" pitchFamily="50" charset="0"/>
              </a:rPr>
              <a:t>Author Name</a:t>
            </a:r>
            <a:r>
              <a:rPr lang="en-US" sz="4000" baseline="30000" dirty="0">
                <a:latin typeface="Poppins Light" panose="00000400000000000000" pitchFamily="50" charset="0"/>
                <a:cs typeface="Poppins Light" panose="00000400000000000000" pitchFamily="50" charset="0"/>
              </a:rPr>
              <a:t>1</a:t>
            </a:r>
            <a:r>
              <a:rPr lang="en-US" sz="4000" dirty="0">
                <a:latin typeface="Poppins Light" panose="00000400000000000000" pitchFamily="50" charset="0"/>
                <a:cs typeface="Poppins Light" panose="00000400000000000000" pitchFamily="50" charset="0"/>
              </a:rPr>
              <a:t>, and Author Name</a:t>
            </a:r>
            <a:r>
              <a:rPr lang="en-US" sz="4000" baseline="30000" dirty="0">
                <a:latin typeface="Poppins Light" panose="00000400000000000000" pitchFamily="50" charset="0"/>
                <a:cs typeface="Poppins Light" panose="00000400000000000000" pitchFamily="50" charset="0"/>
              </a:rPr>
              <a:t>2</a:t>
            </a:r>
            <a:r>
              <a:rPr lang="en-US" sz="4000" dirty="0">
                <a:latin typeface="Poppins Light" panose="00000400000000000000" pitchFamily="50" charset="0"/>
                <a:cs typeface="Poppins Light" panose="00000400000000000000" pitchFamily="50" charset="0"/>
              </a:rPr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378EE90-0C93-C143-BA57-BFB35B8646D0}"/>
              </a:ext>
            </a:extLst>
          </p:cNvPr>
          <p:cNvSpPr txBox="1">
            <a:spLocks/>
          </p:cNvSpPr>
          <p:nvPr/>
        </p:nvSpPr>
        <p:spPr>
          <a:xfrm>
            <a:off x="1" y="4055410"/>
            <a:ext cx="12191999" cy="995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aseline="30000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1</a:t>
            </a:r>
            <a:r>
              <a:rPr lang="en-US" sz="2600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 Affiliation</a:t>
            </a:r>
          </a:p>
          <a:p>
            <a:r>
              <a:rPr lang="en-US" altLang="ja-JP" sz="2600" baseline="30000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2</a:t>
            </a:r>
            <a:r>
              <a:rPr lang="en-US" altLang="ja-JP" sz="2600" dirty="0">
                <a:solidFill>
                  <a:srgbClr val="116DA6"/>
                </a:solidFill>
                <a:latin typeface="Poppins Light" panose="00000400000000000000" pitchFamily="50" charset="0"/>
                <a:cs typeface="Poppins Light" panose="00000400000000000000" pitchFamily="50" charset="0"/>
              </a:rPr>
              <a:t> Affiliation</a:t>
            </a:r>
            <a:endParaRPr lang="en-US" sz="2600" dirty="0">
              <a:solidFill>
                <a:srgbClr val="116DA6"/>
              </a:solidFill>
              <a:latin typeface="Poppins Light" panose="00000400000000000000" pitchFamily="50" charset="0"/>
              <a:cs typeface="Poppins Light" panose="00000400000000000000" pitchFamily="50" charset="0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85196FE-707F-B041-84D8-AC6A0D0409B5}"/>
              </a:ext>
            </a:extLst>
          </p:cNvPr>
          <p:cNvGrpSpPr/>
          <p:nvPr/>
        </p:nvGrpSpPr>
        <p:grpSpPr>
          <a:xfrm>
            <a:off x="-17253" y="-24952"/>
            <a:ext cx="12221318" cy="6920715"/>
            <a:chOff x="-17253" y="-24952"/>
            <a:chExt cx="12221318" cy="692071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2C39BDF8-DE27-7D4A-A865-E6B621996150}"/>
                </a:ext>
              </a:extLst>
            </p:cNvPr>
            <p:cNvSpPr/>
            <p:nvPr/>
          </p:nvSpPr>
          <p:spPr>
            <a:xfrm>
              <a:off x="10912642" y="108284"/>
              <a:ext cx="1143000" cy="5173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74E61068-C676-F141-ABF9-1D59A8894009}"/>
                </a:ext>
              </a:extLst>
            </p:cNvPr>
            <p:cNvSpPr txBox="1"/>
            <p:nvPr/>
          </p:nvSpPr>
          <p:spPr>
            <a:xfrm>
              <a:off x="-17253" y="-24952"/>
              <a:ext cx="12221318" cy="1080000"/>
            </a:xfrm>
            <a:prstGeom prst="rect">
              <a:avLst/>
            </a:prstGeom>
            <a:gradFill flip="none" rotWithShape="1">
              <a:gsLst>
                <a:gs pos="26000">
                  <a:srgbClr val="0070C0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altLang="ja-JP" sz="2600" b="1" dirty="0">
                  <a:solidFill>
                    <a:schemeClr val="bg1"/>
                  </a:solidFill>
                </a:rPr>
                <a:t>Joint 11th International Conference on Soft Computing and Intelligent Systems and </a:t>
              </a:r>
            </a:p>
            <a:p>
              <a:pPr algn="ctr"/>
              <a:r>
                <a:rPr lang="en-US" altLang="ja-JP" sz="2600" b="1" dirty="0">
                  <a:solidFill>
                    <a:schemeClr val="bg1"/>
                  </a:solidFill>
                </a:rPr>
                <a:t>21st International Symposium on Advanced Intelligent Systems, December 5-8, 2020</a:t>
              </a:r>
              <a:endParaRPr kumimoji="1" lang="ja-JP" altLang="en-US" sz="2600" b="1">
                <a:solidFill>
                  <a:schemeClr val="bg1"/>
                </a:solidFill>
              </a:endParaRPr>
            </a:p>
          </p:txBody>
        </p:sp>
        <p:sp>
          <p:nvSpPr>
            <p:cNvPr id="20" name="1 つの角を丸めた四角形 19">
              <a:extLst>
                <a:ext uri="{FF2B5EF4-FFF2-40B4-BE49-F238E27FC236}">
                  <a16:creationId xmlns:a16="http://schemas.microsoft.com/office/drawing/2014/main" id="{300C166F-8936-1F4B-9842-A3C03D7FAD3C}"/>
                </a:ext>
              </a:extLst>
            </p:cNvPr>
            <p:cNvSpPr/>
            <p:nvPr/>
          </p:nvSpPr>
          <p:spPr>
            <a:xfrm>
              <a:off x="-10890" y="5441517"/>
              <a:ext cx="3069771" cy="2880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70C0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bg1"/>
                  </a:solidFill>
                </a:rPr>
                <a:t>Sponsor</a:t>
              </a:r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22" name="1 つの角を丸めた四角形 21">
              <a:extLst>
                <a:ext uri="{FF2B5EF4-FFF2-40B4-BE49-F238E27FC236}">
                  <a16:creationId xmlns:a16="http://schemas.microsoft.com/office/drawing/2014/main" id="{8060016E-0086-464A-84F3-3509CBEB7595}"/>
                </a:ext>
              </a:extLst>
            </p:cNvPr>
            <p:cNvSpPr/>
            <p:nvPr/>
          </p:nvSpPr>
          <p:spPr>
            <a:xfrm flipH="1">
              <a:off x="3058880" y="5441517"/>
              <a:ext cx="9133115" cy="288000"/>
            </a:xfrm>
            <a:prstGeom prst="round1Rect">
              <a:avLst>
                <a:gd name="adj" fmla="val 50000"/>
              </a:avLst>
            </a:prstGeom>
            <a:gradFill>
              <a:gsLst>
                <a:gs pos="0">
                  <a:srgbClr val="0070C0"/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bg1"/>
                  </a:solidFill>
                </a:rPr>
                <a:t>Technical Co-Sponsors</a:t>
              </a:r>
              <a:endParaRPr kumimoji="1" lang="ja-JP" altLang="en-US">
                <a:solidFill>
                  <a:schemeClr val="bg1"/>
                </a:solidFill>
              </a:endParaRPr>
            </a:p>
          </p:txBody>
        </p:sp>
        <p:pic>
          <p:nvPicPr>
            <p:cNvPr id="23" name="Picture 10" descr="SCIS&amp;ISIS2018">
              <a:extLst>
                <a:ext uri="{FF2B5EF4-FFF2-40B4-BE49-F238E27FC236}">
                  <a16:creationId xmlns:a16="http://schemas.microsoft.com/office/drawing/2014/main" id="{A1EF86C3-312C-DA4A-8C49-ABF6A9B564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12" y="5778674"/>
              <a:ext cx="814984" cy="1117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5707E08-CDFD-D046-87E1-EA443D8D454A}"/>
                </a:ext>
              </a:extLst>
            </p:cNvPr>
            <p:cNvSpPr txBox="1"/>
            <p:nvPr/>
          </p:nvSpPr>
          <p:spPr>
            <a:xfrm>
              <a:off x="857182" y="5929602"/>
              <a:ext cx="217897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Japan Society for Fuzzy Theory and intelligent informatics</a:t>
              </a:r>
              <a:endParaRPr kumimoji="1" lang="ja-JP" altLang="en-US" sz="1600"/>
            </a:p>
          </p:txBody>
        </p:sp>
        <p:pic>
          <p:nvPicPr>
            <p:cNvPr id="27" name="Picture 14">
              <a:extLst>
                <a:ext uri="{FF2B5EF4-FFF2-40B4-BE49-F238E27FC236}">
                  <a16:creationId xmlns:a16="http://schemas.microsoft.com/office/drawing/2014/main" id="{C9849B1B-2937-5E4B-A235-1865C499BF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9227" y="5826304"/>
              <a:ext cx="1378776" cy="437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D90901E-AC18-AF47-960B-004DE840092B}"/>
                </a:ext>
              </a:extLst>
            </p:cNvPr>
            <p:cNvSpPr txBox="1"/>
            <p:nvPr/>
          </p:nvSpPr>
          <p:spPr>
            <a:xfrm>
              <a:off x="3160160" y="6278259"/>
              <a:ext cx="21680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The Korean Institute of Intelligent Systems</a:t>
              </a:r>
              <a:endParaRPr kumimoji="1" lang="ja-JP" altLang="en-US" sz="1600"/>
            </a:p>
          </p:txBody>
        </p:sp>
        <p:pic>
          <p:nvPicPr>
            <p:cNvPr id="29" name="Picture 16">
              <a:extLst>
                <a:ext uri="{FF2B5EF4-FFF2-40B4-BE49-F238E27FC236}">
                  <a16:creationId xmlns:a16="http://schemas.microsoft.com/office/drawing/2014/main" id="{82E990F3-E0A0-2143-BFBA-E79FF64A93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5101" y="5931894"/>
              <a:ext cx="888944" cy="8834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ABABC08C-CF7A-2F4E-9931-47195EE6CEDA}"/>
                </a:ext>
              </a:extLst>
            </p:cNvPr>
            <p:cNvSpPr txBox="1"/>
            <p:nvPr/>
          </p:nvSpPr>
          <p:spPr>
            <a:xfrm>
              <a:off x="6137253" y="5930046"/>
              <a:ext cx="19848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The International Fuzzy Systems Association</a:t>
              </a:r>
              <a:endParaRPr kumimoji="1" lang="ja-JP" altLang="en-US" sz="1600"/>
            </a:p>
          </p:txBody>
        </p:sp>
        <p:pic>
          <p:nvPicPr>
            <p:cNvPr id="31" name="Picture 18">
              <a:extLst>
                <a:ext uri="{FF2B5EF4-FFF2-40B4-BE49-F238E27FC236}">
                  <a16:creationId xmlns:a16="http://schemas.microsoft.com/office/drawing/2014/main" id="{77A2C575-E111-A84A-B0CA-CEB9544D2B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434" y="5794277"/>
              <a:ext cx="1602561" cy="515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84376BE8-A5FB-AD46-AA09-092EE88B5466}"/>
                </a:ext>
              </a:extLst>
            </p:cNvPr>
            <p:cNvSpPr txBox="1"/>
            <p:nvPr/>
          </p:nvSpPr>
          <p:spPr>
            <a:xfrm>
              <a:off x="7955832" y="6288304"/>
              <a:ext cx="23757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/>
                <a:t>IEEE Systems, Man, and Cybernetics Society</a:t>
              </a:r>
              <a:endParaRPr kumimoji="1" lang="ja-JP" altLang="en-US" sz="160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700C4818-7867-524B-BC9E-EF832125646E}"/>
                </a:ext>
              </a:extLst>
            </p:cNvPr>
            <p:cNvSpPr txBox="1"/>
            <p:nvPr/>
          </p:nvSpPr>
          <p:spPr>
            <a:xfrm>
              <a:off x="10266468" y="6007426"/>
              <a:ext cx="1937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/>
                <a:t>IEEE SMCS</a:t>
              </a:r>
              <a:br>
                <a:rPr kumimoji="1" lang="en-US" altLang="ja-JP" b="1" dirty="0"/>
              </a:br>
              <a:r>
                <a:rPr kumimoji="1" lang="en-US" altLang="ja-JP" b="1" dirty="0"/>
                <a:t>Japan Chapter</a:t>
              </a:r>
              <a:endParaRPr kumimoji="1" lang="ja-JP" altLang="en-US" b="1"/>
            </a:p>
          </p:txBody>
        </p:sp>
      </p:grpSp>
    </p:spTree>
    <p:extLst>
      <p:ext uri="{BB962C8B-B14F-4D97-AF65-F5344CB8AC3E}">
        <p14:creationId xmlns:p14="http://schemas.microsoft.com/office/powerpoint/2010/main" val="183896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BD7C-189C-4AD8-A8BE-6714776F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17" y="92459"/>
            <a:ext cx="10515600" cy="1325563"/>
          </a:xfrm>
        </p:spPr>
        <p:txBody>
          <a:bodyPr/>
          <a:lstStyle/>
          <a:p>
            <a:r>
              <a:rPr lang="en-US" altLang="ja-JP" dirty="0">
                <a:solidFill>
                  <a:srgbClr val="116DA6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Title</a:t>
            </a:r>
            <a:br>
              <a:rPr lang="en-US" dirty="0">
                <a:solidFill>
                  <a:srgbClr val="116DA6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</a:br>
            <a:r>
              <a:rPr lang="en-US" sz="3200" dirty="0">
                <a:solidFill>
                  <a:srgbClr val="61BC47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Subtitle</a:t>
            </a:r>
            <a:endParaRPr lang="en-US" dirty="0">
              <a:solidFill>
                <a:srgbClr val="61BC47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999C48-D5DF-2542-803A-BBC5A15B5BE1}"/>
              </a:ext>
            </a:extLst>
          </p:cNvPr>
          <p:cNvSpPr txBox="1"/>
          <p:nvPr/>
        </p:nvSpPr>
        <p:spPr>
          <a:xfrm>
            <a:off x="328246" y="1664677"/>
            <a:ext cx="114768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Main text here…</a:t>
            </a:r>
          </a:p>
          <a:p>
            <a:endParaRPr kumimoji="1" lang="en-US" altLang="ja-JP" sz="2600" dirty="0"/>
          </a:p>
          <a:p>
            <a:endParaRPr kumimoji="1" lang="en-US" altLang="ja-JP" sz="2600" dirty="0"/>
          </a:p>
          <a:p>
            <a:endParaRPr kumimoji="1" lang="ja-JP" altLang="en-US" sz="2600"/>
          </a:p>
        </p:txBody>
      </p:sp>
    </p:spTree>
    <p:extLst>
      <p:ext uri="{BB962C8B-B14F-4D97-AF65-F5344CB8AC3E}">
        <p14:creationId xmlns:p14="http://schemas.microsoft.com/office/powerpoint/2010/main" val="79343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BD7C-189C-4AD8-A8BE-6714776FB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17" y="92459"/>
            <a:ext cx="10515600" cy="1325563"/>
          </a:xfrm>
        </p:spPr>
        <p:txBody>
          <a:bodyPr/>
          <a:lstStyle/>
          <a:p>
            <a:r>
              <a:rPr lang="en-US" altLang="ja-JP" dirty="0">
                <a:solidFill>
                  <a:srgbClr val="116DA6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Title</a:t>
            </a:r>
            <a:br>
              <a:rPr lang="en-US" dirty="0">
                <a:solidFill>
                  <a:srgbClr val="116DA6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</a:br>
            <a:r>
              <a:rPr lang="en-US" sz="3200" dirty="0">
                <a:solidFill>
                  <a:srgbClr val="61BC47"/>
                </a:solidFill>
                <a:latin typeface="Poppins SemiBold" panose="00000700000000000000" pitchFamily="50" charset="0"/>
                <a:cs typeface="Poppins SemiBold" panose="00000700000000000000" pitchFamily="50" charset="0"/>
              </a:rPr>
              <a:t>Subtitle</a:t>
            </a:r>
            <a:endParaRPr lang="en-US" dirty="0">
              <a:solidFill>
                <a:srgbClr val="61BC47"/>
              </a:solidFill>
              <a:latin typeface="Poppins SemiBold" panose="00000700000000000000" pitchFamily="50" charset="0"/>
              <a:cs typeface="Poppins SemiBold" panose="00000700000000000000" pitchFamily="50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999C48-D5DF-2542-803A-BBC5A15B5BE1}"/>
              </a:ext>
            </a:extLst>
          </p:cNvPr>
          <p:cNvSpPr txBox="1"/>
          <p:nvPr/>
        </p:nvSpPr>
        <p:spPr>
          <a:xfrm>
            <a:off x="328246" y="1664677"/>
            <a:ext cx="114768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/>
              <a:t>Main text here…</a:t>
            </a:r>
          </a:p>
          <a:p>
            <a:endParaRPr kumimoji="1" lang="en-US" altLang="ja-JP" sz="2600" dirty="0"/>
          </a:p>
          <a:p>
            <a:endParaRPr kumimoji="1" lang="en-US" altLang="ja-JP" sz="2600" dirty="0"/>
          </a:p>
          <a:p>
            <a:endParaRPr kumimoji="1" lang="ja-JP" altLang="en-US" sz="2600"/>
          </a:p>
        </p:txBody>
      </p:sp>
    </p:spTree>
    <p:extLst>
      <p:ext uri="{BB962C8B-B14F-4D97-AF65-F5344CB8AC3E}">
        <p14:creationId xmlns:p14="http://schemas.microsoft.com/office/powerpoint/2010/main" val="1030308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CA9F382A98E7A40A806ADAD1EC1E57B" ma:contentTypeVersion="8" ma:contentTypeDescription="新しいドキュメントを作成します。" ma:contentTypeScope="" ma:versionID="46870211372707afafe2b5e94dc45fd5">
  <xsd:schema xmlns:xsd="http://www.w3.org/2001/XMLSchema" xmlns:xs="http://www.w3.org/2001/XMLSchema" xmlns:p="http://schemas.microsoft.com/office/2006/metadata/properties" xmlns:ns2="4e380b22-2fdb-4ae1-9613-b00a2cb1c21f" targetNamespace="http://schemas.microsoft.com/office/2006/metadata/properties" ma:root="true" ma:fieldsID="cd03708bde6615403bc3f797cac88f40" ns2:_="">
    <xsd:import namespace="4e380b22-2fdb-4ae1-9613-b00a2cb1c2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80b22-2fdb-4ae1-9613-b00a2cb1c2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45963C-D99B-4A99-8F9C-106CD4817924}">
  <ds:schemaRefs>
    <ds:schemaRef ds:uri="4e380b22-2fdb-4ae1-9613-b00a2cb1c21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CA1B07-2BFB-4179-B5E7-D1F65AFB28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C2BBD-96CC-4B5A-8443-ABA6E1E6973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3397</TotalTime>
  <Words>86</Words>
  <Application>Microsoft Macintosh PowerPoint</Application>
  <PresentationFormat>ワイド画面</PresentationFormat>
  <Paragraphs>22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Poppins Light</vt:lpstr>
      <vt:lpstr>Poppins SemiBold</vt:lpstr>
      <vt:lpstr>游ゴシック</vt:lpstr>
      <vt:lpstr>Arial</vt:lpstr>
      <vt:lpstr>Calibri</vt:lpstr>
      <vt:lpstr>Calibri Light</vt:lpstr>
      <vt:lpstr>Office Theme</vt:lpstr>
      <vt:lpstr>Title</vt:lpstr>
      <vt:lpstr>Title Subtitle</vt:lpstr>
      <vt:lpstr>Title Subtitle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EXAMPLE</dc:title>
  <dc:creator>Hough,Mackenzie C</dc:creator>
  <cp:lastModifiedBy>増山 直輝</cp:lastModifiedBy>
  <cp:revision>34</cp:revision>
  <dcterms:created xsi:type="dcterms:W3CDTF">2020-06-04T14:26:59Z</dcterms:created>
  <dcterms:modified xsi:type="dcterms:W3CDTF">2020-10-25T04:40:15Z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0x0101003CA9F382A98E7A40A806ADAD1EC1E57B</vt:lpwstr>
  </property>
</Properties>
</file>