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>
        <p:scale>
          <a:sx n="80" d="100"/>
          <a:sy n="80" d="100"/>
        </p:scale>
        <p:origin x="2272" y="7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14BA-1F1A-1D4D-BD66-7A4C8BAA3F07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DDC64-B670-F244-823B-01F6262C7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03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F66C-0B1A-DD40-8534-A77623B49F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2F3DD-AE26-7544-88B6-A45C12A43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3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2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78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1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6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95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1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3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84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5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62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9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0416-35A3-9345-9AA3-57DDB8E7BE4A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2DAD-0F7C-4942-AD51-E9885B9F0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3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ss2017@angle.ac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475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9488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7666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13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712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361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249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577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74008" y="1113089"/>
            <a:ext cx="2852772" cy="3493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写真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1916" y="968244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0" dirty="0" smtClean="0"/>
              <a:t>名前</a:t>
            </a:r>
            <a:endParaRPr kumimoji="1" lang="ja-JP" altLang="en-US" sz="10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5639" y="505307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フリガナ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5726" y="2878249"/>
            <a:ext cx="599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400" dirty="0" smtClean="0"/>
              <a:t>〇〇</a:t>
            </a:r>
            <a:r>
              <a:rPr kumimoji="1" lang="ja-JP" altLang="en-US" sz="4400" dirty="0" smtClean="0"/>
              <a:t>大学 △△課程</a:t>
            </a:r>
            <a:r>
              <a:rPr lang="ja-JP" altLang="en-US" sz="4400" dirty="0" smtClean="0"/>
              <a:t>□</a:t>
            </a:r>
            <a:r>
              <a:rPr kumimoji="1" lang="ja-JP" altLang="en-US" sz="4400" dirty="0" smtClean="0"/>
              <a:t>年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110" y="4855971"/>
            <a:ext cx="9583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4400" dirty="0" smtClean="0">
                <a:hlinkClick r:id="rId2"/>
              </a:rPr>
              <a:t>fss2017</a:t>
            </a:r>
            <a:r>
              <a:rPr kumimoji="1" lang="en-US" altLang="ja-JP" sz="4400" dirty="0" smtClean="0">
                <a:hlinkClick r:id="rId2"/>
              </a:rPr>
              <a:t>@angle.ac.jp</a:t>
            </a:r>
            <a:r>
              <a:rPr kumimoji="1" lang="en-US" altLang="ja-JP" sz="4400" dirty="0" smtClean="0"/>
              <a:t>(</a:t>
            </a:r>
            <a:r>
              <a:rPr lang="ja-JP" altLang="en-US" sz="4400" dirty="0" smtClean="0"/>
              <a:t>連絡先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05725" y="3897887"/>
            <a:ext cx="599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b="1" dirty="0" smtClean="0"/>
              <a:t>研究テーマ</a:t>
            </a:r>
            <a:r>
              <a:rPr lang="ja-JP" altLang="en-US" sz="4000" dirty="0" smtClean="0"/>
              <a:t>： </a:t>
            </a:r>
            <a:r>
              <a:rPr lang="ja-JP" altLang="en-US" sz="4000" dirty="0" smtClean="0"/>
              <a:t>〇〇</a:t>
            </a:r>
            <a:r>
              <a:rPr lang="ja-JP" altLang="en-US" sz="4000" dirty="0" smtClean="0"/>
              <a:t>，△△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112" y="5987540"/>
            <a:ext cx="975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 smtClean="0"/>
              <a:t>発表セッション日時，</a:t>
            </a:r>
            <a:r>
              <a:rPr kumimoji="1" lang="en-US" altLang="ja-JP" sz="2800" dirty="0" smtClean="0"/>
              <a:t>“</a:t>
            </a:r>
            <a:r>
              <a:rPr kumimoji="1" lang="ja-JP" altLang="en-US" sz="2800" dirty="0" smtClean="0"/>
              <a:t>発表する内容（論文題名）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760831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306</Words>
  <Application>Microsoft Macintosh PowerPoint</Application>
  <PresentationFormat>A4 210x297 mm</PresentationFormat>
  <Paragraphs>63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Calibri</vt:lpstr>
      <vt:lpstr>ＭＳ Ｐゴシック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OPU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Nojima Yusuke</dc:creator>
  <cp:lastModifiedBy>OHTA SHIGERU</cp:lastModifiedBy>
  <cp:revision>9</cp:revision>
  <cp:lastPrinted>2015-08-27T08:03:19Z</cp:lastPrinted>
  <dcterms:created xsi:type="dcterms:W3CDTF">2015-08-27T06:58:45Z</dcterms:created>
  <dcterms:modified xsi:type="dcterms:W3CDTF">2017-07-25T06:46:16Z</dcterms:modified>
</cp:coreProperties>
</file>